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70" r:id="rId3"/>
    <p:sldId id="263" r:id="rId4"/>
    <p:sldId id="261" r:id="rId5"/>
    <p:sldId id="278" r:id="rId6"/>
    <p:sldId id="260" r:id="rId7"/>
    <p:sldId id="277" r:id="rId8"/>
    <p:sldId id="294" r:id="rId9"/>
    <p:sldId id="282" r:id="rId10"/>
    <p:sldId id="276" r:id="rId11"/>
    <p:sldId id="264" r:id="rId12"/>
    <p:sldId id="265" r:id="rId13"/>
    <p:sldId id="281" r:id="rId14"/>
    <p:sldId id="279" r:id="rId15"/>
    <p:sldId id="266" r:id="rId16"/>
    <p:sldId id="267" r:id="rId17"/>
    <p:sldId id="268" r:id="rId18"/>
    <p:sldId id="269" r:id="rId19"/>
    <p:sldId id="284" r:id="rId20"/>
    <p:sldId id="285" r:id="rId21"/>
    <p:sldId id="286" r:id="rId22"/>
    <p:sldId id="287" r:id="rId23"/>
    <p:sldId id="274" r:id="rId24"/>
    <p:sldId id="288" r:id="rId25"/>
    <p:sldId id="289" r:id="rId26"/>
    <p:sldId id="293" r:id="rId27"/>
    <p:sldId id="275" r:id="rId28"/>
    <p:sldId id="273" r:id="rId29"/>
    <p:sldId id="280" r:id="rId30"/>
    <p:sldId id="290" r:id="rId31"/>
    <p:sldId id="29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a:srgbClr val="2A3443"/>
    <a:srgbClr val="15608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53F77C-A136-4A81-BCBD-DC6814FCAA1E}" v="472" dt="2025-09-27T10:26:36.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p:scale>
          <a:sx n="98" d="100"/>
          <a:sy n="98" d="100"/>
        </p:scale>
        <p:origin x="192" y="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 McNeely" userId="f4fd53fec83db67c" providerId="LiveId" clId="{F553F77C-A136-4A81-BCBD-DC6814FCAA1E}"/>
    <pc:docChg chg="undo custSel addSld delSld modSld sldOrd">
      <pc:chgData name="Ross McNeely" userId="f4fd53fec83db67c" providerId="LiveId" clId="{F553F77C-A136-4A81-BCBD-DC6814FCAA1E}" dt="2025-08-25T02:48:18.712" v="2635" actId="26606"/>
      <pc:docMkLst>
        <pc:docMk/>
      </pc:docMkLst>
      <pc:sldChg chg="modSp mod">
        <pc:chgData name="Ross McNeely" userId="f4fd53fec83db67c" providerId="LiveId" clId="{F553F77C-A136-4A81-BCBD-DC6814FCAA1E}" dt="2025-08-13T12:38:19.531" v="1833" actId="1038"/>
        <pc:sldMkLst>
          <pc:docMk/>
          <pc:sldMk cId="248053210" sldId="256"/>
        </pc:sldMkLst>
      </pc:sldChg>
      <pc:sldChg chg="del">
        <pc:chgData name="Ross McNeely" userId="f4fd53fec83db67c" providerId="LiveId" clId="{F553F77C-A136-4A81-BCBD-DC6814FCAA1E}" dt="2025-08-08T20:15:27.720" v="106" actId="2696"/>
        <pc:sldMkLst>
          <pc:docMk/>
          <pc:sldMk cId="3584407078" sldId="257"/>
        </pc:sldMkLst>
      </pc:sldChg>
      <pc:sldChg chg="modSp mod modAnim">
        <pc:chgData name="Ross McNeely" userId="f4fd53fec83db67c" providerId="LiveId" clId="{F553F77C-A136-4A81-BCBD-DC6814FCAA1E}" dt="2025-08-09T21:57:49.726" v="1478"/>
        <pc:sldMkLst>
          <pc:docMk/>
          <pc:sldMk cId="2504163490" sldId="259"/>
        </pc:sldMkLst>
      </pc:sldChg>
      <pc:sldChg chg="addSp delSp modSp new mod ord setBg modNotesTx">
        <pc:chgData name="Ross McNeely" userId="f4fd53fec83db67c" providerId="LiveId" clId="{F553F77C-A136-4A81-BCBD-DC6814FCAA1E}" dt="2025-08-09T22:18:59.100" v="1615" actId="20577"/>
        <pc:sldMkLst>
          <pc:docMk/>
          <pc:sldMk cId="78759779" sldId="260"/>
        </pc:sldMkLst>
      </pc:sldChg>
      <pc:sldChg chg="add del">
        <pc:chgData name="Ross McNeely" userId="f4fd53fec83db67c" providerId="LiveId" clId="{F553F77C-A136-4A81-BCBD-DC6814FCAA1E}" dt="2025-08-08T20:17:14.532" v="111" actId="2696"/>
        <pc:sldMkLst>
          <pc:docMk/>
          <pc:sldMk cId="2268457603" sldId="260"/>
        </pc:sldMkLst>
      </pc:sldChg>
      <pc:sldChg chg="addSp modSp add del mod setBg">
        <pc:chgData name="Ross McNeely" userId="f4fd53fec83db67c" providerId="LiveId" clId="{F553F77C-A136-4A81-BCBD-DC6814FCAA1E}" dt="2025-08-08T20:16:45.695" v="110" actId="2696"/>
        <pc:sldMkLst>
          <pc:docMk/>
          <pc:sldMk cId="643395157" sldId="261"/>
        </pc:sldMkLst>
      </pc:sldChg>
      <pc:sldChg chg="addSp delSp modSp add mod setBg modNotesTx">
        <pc:chgData name="Ross McNeely" userId="f4fd53fec83db67c" providerId="LiveId" clId="{F553F77C-A136-4A81-BCBD-DC6814FCAA1E}" dt="2025-08-19T12:43:16.230" v="2580" actId="6549"/>
        <pc:sldMkLst>
          <pc:docMk/>
          <pc:sldMk cId="1514124536" sldId="261"/>
        </pc:sldMkLst>
      </pc:sldChg>
      <pc:sldChg chg="addSp modSp new del mod">
        <pc:chgData name="Ross McNeely" userId="f4fd53fec83db67c" providerId="LiveId" clId="{F553F77C-A136-4A81-BCBD-DC6814FCAA1E}" dt="2025-08-09T17:35:14.262" v="903" actId="47"/>
        <pc:sldMkLst>
          <pc:docMk/>
          <pc:sldMk cId="1870856151" sldId="262"/>
        </pc:sldMkLst>
      </pc:sldChg>
      <pc:sldChg chg="addSp delSp modSp add mod modAnim">
        <pc:chgData name="Ross McNeely" userId="f4fd53fec83db67c" providerId="LiveId" clId="{F553F77C-A136-4A81-BCBD-DC6814FCAA1E}" dt="2025-08-15T02:13:00.444" v="2230"/>
        <pc:sldMkLst>
          <pc:docMk/>
          <pc:sldMk cId="2095715653" sldId="263"/>
        </pc:sldMkLst>
      </pc:sldChg>
      <pc:sldChg chg="addSp delSp modSp add mod modAnim">
        <pc:chgData name="Ross McNeely" userId="f4fd53fec83db67c" providerId="LiveId" clId="{F553F77C-A136-4A81-BCBD-DC6814FCAA1E}" dt="2025-08-09T18:11:32.468" v="1221"/>
        <pc:sldMkLst>
          <pc:docMk/>
          <pc:sldMk cId="4071157174" sldId="264"/>
        </pc:sldMkLst>
      </pc:sldChg>
      <pc:sldChg chg="addSp delSp modSp add mod modAnim">
        <pc:chgData name="Ross McNeely" userId="f4fd53fec83db67c" providerId="LiveId" clId="{F553F77C-A136-4A81-BCBD-DC6814FCAA1E}" dt="2025-08-17T16:41:28.963" v="2561"/>
        <pc:sldMkLst>
          <pc:docMk/>
          <pc:sldMk cId="242666677" sldId="265"/>
        </pc:sldMkLst>
      </pc:sldChg>
      <pc:sldChg chg="addSp delSp modSp new mod">
        <pc:chgData name="Ross McNeely" userId="f4fd53fec83db67c" providerId="LiveId" clId="{F553F77C-A136-4A81-BCBD-DC6814FCAA1E}" dt="2025-08-09T21:48:15.573" v="1403" actId="1076"/>
        <pc:sldMkLst>
          <pc:docMk/>
          <pc:sldMk cId="1126370916" sldId="266"/>
        </pc:sldMkLst>
      </pc:sldChg>
      <pc:sldChg chg="addSp delSp modSp add mod modTransition">
        <pc:chgData name="Ross McNeely" userId="f4fd53fec83db67c" providerId="LiveId" clId="{F553F77C-A136-4A81-BCBD-DC6814FCAA1E}" dt="2025-08-09T21:49:05.625" v="1409"/>
        <pc:sldMkLst>
          <pc:docMk/>
          <pc:sldMk cId="3652427481" sldId="267"/>
        </pc:sldMkLst>
      </pc:sldChg>
      <pc:sldChg chg="addSp delSp modSp add mod ord">
        <pc:chgData name="Ross McNeely" userId="f4fd53fec83db67c" providerId="LiveId" clId="{F553F77C-A136-4A81-BCBD-DC6814FCAA1E}" dt="2025-08-09T21:55:29.564" v="1472" actId="1076"/>
        <pc:sldMkLst>
          <pc:docMk/>
          <pc:sldMk cId="3263865515" sldId="268"/>
        </pc:sldMkLst>
      </pc:sldChg>
      <pc:sldChg chg="addSp delSp modSp new mod setBg">
        <pc:chgData name="Ross McNeely" userId="f4fd53fec83db67c" providerId="LiveId" clId="{F553F77C-A136-4A81-BCBD-DC6814FCAA1E}" dt="2025-08-25T02:48:18.712" v="2635" actId="26606"/>
        <pc:sldMkLst>
          <pc:docMk/>
          <pc:sldMk cId="1569492657" sldId="269"/>
        </pc:sldMkLst>
      </pc:sldChg>
      <pc:sldChg chg="add del">
        <pc:chgData name="Ross McNeely" userId="f4fd53fec83db67c" providerId="LiveId" clId="{F553F77C-A136-4A81-BCBD-DC6814FCAA1E}" dt="2025-08-09T22:20:40.092" v="1617" actId="2890"/>
        <pc:sldMkLst>
          <pc:docMk/>
          <pc:sldMk cId="167630900" sldId="270"/>
        </pc:sldMkLst>
      </pc:sldChg>
      <pc:sldChg chg="addSp delSp modSp new mod ord setBg">
        <pc:chgData name="Ross McNeely" userId="f4fd53fec83db67c" providerId="LiveId" clId="{F553F77C-A136-4A81-BCBD-DC6814FCAA1E}" dt="2025-08-11T18:39:25.327" v="1746" actId="1035"/>
        <pc:sldMkLst>
          <pc:docMk/>
          <pc:sldMk cId="2218162965" sldId="270"/>
        </pc:sldMkLst>
      </pc:sldChg>
      <pc:sldChg chg="addSp delSp modSp add del mod">
        <pc:chgData name="Ross McNeely" userId="f4fd53fec83db67c" providerId="LiveId" clId="{F553F77C-A136-4A81-BCBD-DC6814FCAA1E}" dt="2025-08-14T11:26:53.450" v="2022" actId="47"/>
        <pc:sldMkLst>
          <pc:docMk/>
          <pc:sldMk cId="2651481008" sldId="271"/>
        </pc:sldMkLst>
      </pc:sldChg>
      <pc:sldChg chg="addSp delSp modSp new mod modAnim">
        <pc:chgData name="Ross McNeely" userId="f4fd53fec83db67c" providerId="LiveId" clId="{F553F77C-A136-4A81-BCBD-DC6814FCAA1E}" dt="2025-08-17T16:42:18.990" v="2565" actId="1076"/>
        <pc:sldMkLst>
          <pc:docMk/>
          <pc:sldMk cId="2738430497" sldId="271"/>
        </pc:sldMkLst>
      </pc:sldChg>
      <pc:sldChg chg="delSp add del mod">
        <pc:chgData name="Ross McNeely" userId="f4fd53fec83db67c" providerId="LiveId" clId="{F553F77C-A136-4A81-BCBD-DC6814FCAA1E}" dt="2025-08-14T11:56:26.045" v="2025" actId="47"/>
        <pc:sldMkLst>
          <pc:docMk/>
          <pc:sldMk cId="3050807734" sldId="271"/>
        </pc:sldMkLst>
      </pc:sldChg>
      <pc:sldChg chg="addSp delSp modSp add mod delAnim">
        <pc:chgData name="Ross McNeely" userId="f4fd53fec83db67c" providerId="LiveId" clId="{F553F77C-A136-4A81-BCBD-DC6814FCAA1E}" dt="2025-08-14T12:18:28.461" v="2203" actId="14100"/>
        <pc:sldMkLst>
          <pc:docMk/>
          <pc:sldMk cId="769978959" sldId="272"/>
        </pc:sldMkLst>
      </pc:sldChg>
      <pc:sldChg chg="addSp delSp modSp add mod delAnim">
        <pc:chgData name="Ross McNeely" userId="f4fd53fec83db67c" providerId="LiveId" clId="{F553F77C-A136-4A81-BCBD-DC6814FCAA1E}" dt="2025-08-17T16:42:46.752" v="2569" actId="1076"/>
        <pc:sldMkLst>
          <pc:docMk/>
          <pc:sldMk cId="1975726484" sldId="273"/>
        </pc:sldMkLst>
      </pc:sldChg>
      <pc:sldChg chg="addSp delSp modSp new del mod modAnim">
        <pc:chgData name="Ross McNeely" userId="f4fd53fec83db67c" providerId="LiveId" clId="{F553F77C-A136-4A81-BCBD-DC6814FCAA1E}" dt="2025-08-17T15:19:40.669" v="2524" actId="47"/>
        <pc:sldMkLst>
          <pc:docMk/>
          <pc:sldMk cId="3195852738" sldId="273"/>
        </pc:sldMkLst>
      </pc:sldChg>
      <pc:sldChg chg="delSp modSp add del mod">
        <pc:chgData name="Ross McNeely" userId="f4fd53fec83db67c" providerId="LiveId" clId="{F553F77C-A136-4A81-BCBD-DC6814FCAA1E}" dt="2025-08-17T15:19:42.388" v="2525" actId="47"/>
        <pc:sldMkLst>
          <pc:docMk/>
          <pc:sldMk cId="313136793" sldId="274"/>
        </pc:sldMkLst>
      </pc:sldChg>
      <pc:sldChg chg="addSp delSp modSp add mod">
        <pc:chgData name="Ross McNeely" userId="f4fd53fec83db67c" providerId="LiveId" clId="{F553F77C-A136-4A81-BCBD-DC6814FCAA1E}" dt="2025-08-25T02:47:41.628" v="2634" actId="26606"/>
        <pc:sldMkLst>
          <pc:docMk/>
          <pc:sldMk cId="3753748710" sldId="274"/>
        </pc:sldMkLst>
      </pc:sldChg>
      <pc:sldChg chg="addSp delSp modSp new del mod modAnim">
        <pc:chgData name="Ross McNeely" userId="f4fd53fec83db67c" providerId="LiveId" clId="{F553F77C-A136-4A81-BCBD-DC6814FCAA1E}" dt="2025-08-17T15:19:45.857" v="2526" actId="47"/>
        <pc:sldMkLst>
          <pc:docMk/>
          <pc:sldMk cId="4068462289" sldId="275"/>
        </pc:sldMkLst>
      </pc:sldChg>
    </pc:docChg>
  </pc:docChgLst>
  <pc:docChgLst>
    <pc:chgData name="Ross McNeely" userId="f4fd53fec83db67c" providerId="LiveId" clId="{60C0B0EC-72B3-4E53-A6F9-1CBB86CD85E8}"/>
    <pc:docChg chg="undo custSel addSld delSld modSld sldOrd">
      <pc:chgData name="Ross McNeely" userId="f4fd53fec83db67c" providerId="LiveId" clId="{60C0B0EC-72B3-4E53-A6F9-1CBB86CD85E8}" dt="2025-09-27T10:26:36.912" v="3637" actId="14100"/>
      <pc:docMkLst>
        <pc:docMk/>
      </pc:docMkLst>
      <pc:sldChg chg="addSp delSp delDesignElem">
        <pc:chgData name="Ross McNeely" userId="f4fd53fec83db67c" providerId="LiveId" clId="{60C0B0EC-72B3-4E53-A6F9-1CBB86CD85E8}" dt="2025-09-06T16:49:44.698" v="1467"/>
        <pc:sldMkLst>
          <pc:docMk/>
          <pc:sldMk cId="248053210" sldId="256"/>
        </pc:sldMkLst>
        <pc:spChg chg="add del">
          <ac:chgData name="Ross McNeely" userId="f4fd53fec83db67c" providerId="LiveId" clId="{60C0B0EC-72B3-4E53-A6F9-1CBB86CD85E8}" dt="2025-09-06T16:49:44.698" v="1467"/>
          <ac:spMkLst>
            <pc:docMk/>
            <pc:sldMk cId="248053210" sldId="256"/>
            <ac:spMk id="1031" creationId="{27BDFED6-6E33-4606-AFE2-886ADB1C018E}"/>
          </ac:spMkLst>
        </pc:spChg>
        <pc:spChg chg="add del">
          <ac:chgData name="Ross McNeely" userId="f4fd53fec83db67c" providerId="LiveId" clId="{60C0B0EC-72B3-4E53-A6F9-1CBB86CD85E8}" dt="2025-09-06T16:49:44.698" v="1467"/>
          <ac:spMkLst>
            <pc:docMk/>
            <pc:sldMk cId="248053210" sldId="256"/>
            <ac:spMk id="1033" creationId="{890DEF05-784E-4B61-89E4-04C4ECF4E5A0}"/>
          </ac:spMkLst>
        </pc:spChg>
        <pc:cxnChg chg="add del">
          <ac:chgData name="Ross McNeely" userId="f4fd53fec83db67c" providerId="LiveId" clId="{60C0B0EC-72B3-4E53-A6F9-1CBB86CD85E8}" dt="2025-09-06T16:49:44.698" v="1467"/>
          <ac:cxnSpMkLst>
            <pc:docMk/>
            <pc:sldMk cId="248053210" sldId="256"/>
            <ac:cxnSpMk id="1035" creationId="{C41BAEC7-F7B0-4224-8B18-8F74B7D87F0B}"/>
          </ac:cxnSpMkLst>
        </pc:cxnChg>
      </pc:sldChg>
      <pc:sldChg chg="addSp delSp modSp del mod delAnim">
        <pc:chgData name="Ross McNeely" userId="f4fd53fec83db67c" providerId="LiveId" clId="{60C0B0EC-72B3-4E53-A6F9-1CBB86CD85E8}" dt="2025-09-01T21:45:12.998" v="855" actId="2696"/>
        <pc:sldMkLst>
          <pc:docMk/>
          <pc:sldMk cId="2504163490" sldId="259"/>
        </pc:sldMkLst>
      </pc:sldChg>
      <pc:sldChg chg="addSp delSp modSp mod modAnim delDesignElem">
        <pc:chgData name="Ross McNeely" userId="f4fd53fec83db67c" providerId="LiveId" clId="{60C0B0EC-72B3-4E53-A6F9-1CBB86CD85E8}" dt="2025-09-27T00:50:50.969" v="3617"/>
        <pc:sldMkLst>
          <pc:docMk/>
          <pc:sldMk cId="78759779" sldId="260"/>
        </pc:sldMkLst>
        <pc:spChg chg="mod">
          <ac:chgData name="Ross McNeely" userId="f4fd53fec83db67c" providerId="LiveId" clId="{60C0B0EC-72B3-4E53-A6F9-1CBB86CD85E8}" dt="2025-09-01T22:06:13.030" v="913" actId="207"/>
          <ac:spMkLst>
            <pc:docMk/>
            <pc:sldMk cId="78759779" sldId="260"/>
            <ac:spMk id="20" creationId="{D941B087-D504-2841-B934-9CDB66A71B21}"/>
          </ac:spMkLst>
        </pc:spChg>
        <pc:spChg chg="add del">
          <ac:chgData name="Ross McNeely" userId="f4fd53fec83db67c" providerId="LiveId" clId="{60C0B0EC-72B3-4E53-A6F9-1CBB86CD85E8}" dt="2025-09-06T16:49:44.698" v="1467"/>
          <ac:spMkLst>
            <pc:docMk/>
            <pc:sldMk cId="78759779" sldId="260"/>
            <ac:spMk id="31" creationId="{B95B9BA8-1D69-4796-85F5-B6D0BD52354B}"/>
          </ac:spMkLst>
        </pc:spChg>
        <pc:picChg chg="add mod">
          <ac:chgData name="Ross McNeely" userId="f4fd53fec83db67c" providerId="LiveId" clId="{60C0B0EC-72B3-4E53-A6F9-1CBB86CD85E8}" dt="2025-09-27T00:50:39.624" v="3616" actId="207"/>
          <ac:picMkLst>
            <pc:docMk/>
            <pc:sldMk cId="78759779" sldId="260"/>
            <ac:picMk id="3" creationId="{472E8135-8A52-7452-1505-9C25A9082DAF}"/>
          </ac:picMkLst>
        </pc:picChg>
        <pc:picChg chg="mod ord">
          <ac:chgData name="Ross McNeely" userId="f4fd53fec83db67c" providerId="LiveId" clId="{60C0B0EC-72B3-4E53-A6F9-1CBB86CD85E8}" dt="2025-09-01T22:42:18.281" v="1346" actId="1582"/>
          <ac:picMkLst>
            <pc:docMk/>
            <pc:sldMk cId="78759779" sldId="260"/>
            <ac:picMk id="6" creationId="{2879F8B5-FA97-A862-D7D4-06DBD7954440}"/>
          </ac:picMkLst>
        </pc:picChg>
      </pc:sldChg>
      <pc:sldChg chg="addSp delSp modSp mod delDesignElem">
        <pc:chgData name="Ross McNeely" userId="f4fd53fec83db67c" providerId="LiveId" clId="{60C0B0EC-72B3-4E53-A6F9-1CBB86CD85E8}" dt="2025-09-06T16:49:44.698" v="1467"/>
        <pc:sldMkLst>
          <pc:docMk/>
          <pc:sldMk cId="1514124536" sldId="261"/>
        </pc:sldMkLst>
        <pc:spChg chg="mod">
          <ac:chgData name="Ross McNeely" userId="f4fd53fec83db67c" providerId="LiveId" clId="{60C0B0EC-72B3-4E53-A6F9-1CBB86CD85E8}" dt="2025-08-30T23:05:29.568" v="253" actId="27636"/>
          <ac:spMkLst>
            <pc:docMk/>
            <pc:sldMk cId="1514124536" sldId="261"/>
            <ac:spMk id="4" creationId="{D14F6BEE-41A8-AA83-738B-FF0D613847BF}"/>
          </ac:spMkLst>
        </pc:spChg>
        <pc:spChg chg="add del">
          <ac:chgData name="Ross McNeely" userId="f4fd53fec83db67c" providerId="LiveId" clId="{60C0B0EC-72B3-4E53-A6F9-1CBB86CD85E8}" dt="2025-09-06T16:49:44.698" v="1467"/>
          <ac:spMkLst>
            <pc:docMk/>
            <pc:sldMk cId="1514124536" sldId="261"/>
            <ac:spMk id="15" creationId="{F13C74B1-5B17-4795-BED0-7140497B445A}"/>
          </ac:spMkLst>
        </pc:spChg>
        <pc:spChg chg="add del">
          <ac:chgData name="Ross McNeely" userId="f4fd53fec83db67c" providerId="LiveId" clId="{60C0B0EC-72B3-4E53-A6F9-1CBB86CD85E8}" dt="2025-09-06T16:49:44.698" v="1467"/>
          <ac:spMkLst>
            <pc:docMk/>
            <pc:sldMk cId="1514124536" sldId="261"/>
            <ac:spMk id="17" creationId="{D4974D33-8DC5-464E-8C6D-BE58F0669C17}"/>
          </ac:spMkLst>
        </pc:spChg>
        <pc:picChg chg="mod">
          <ac:chgData name="Ross McNeely" userId="f4fd53fec83db67c" providerId="LiveId" clId="{60C0B0EC-72B3-4E53-A6F9-1CBB86CD85E8}" dt="2025-08-30T23:05:22.200" v="250" actId="1038"/>
          <ac:picMkLst>
            <pc:docMk/>
            <pc:sldMk cId="1514124536" sldId="261"/>
            <ac:picMk id="7" creationId="{063D03F1-909E-DF98-6928-5608F18BA56F}"/>
          </ac:picMkLst>
        </pc:picChg>
      </pc:sldChg>
      <pc:sldChg chg="addSp delSp modSp mod ord delAnim delDesignElem">
        <pc:chgData name="Ross McNeely" userId="f4fd53fec83db67c" providerId="LiveId" clId="{60C0B0EC-72B3-4E53-A6F9-1CBB86CD85E8}" dt="2025-09-26T22:44:24.852" v="3585" actId="1076"/>
        <pc:sldMkLst>
          <pc:docMk/>
          <pc:sldMk cId="2095715653" sldId="263"/>
        </pc:sldMkLst>
        <pc:spChg chg="add mod ord">
          <ac:chgData name="Ross McNeely" userId="f4fd53fec83db67c" providerId="LiveId" clId="{60C0B0EC-72B3-4E53-A6F9-1CBB86CD85E8}" dt="2025-09-01T21:16:23.494" v="409" actId="1076"/>
          <ac:spMkLst>
            <pc:docMk/>
            <pc:sldMk cId="2095715653" sldId="263"/>
            <ac:spMk id="4" creationId="{E2FCCB2B-02E0-71A9-7389-8618BC11825D}"/>
          </ac:spMkLst>
        </pc:spChg>
        <pc:spChg chg="add mod">
          <ac:chgData name="Ross McNeely" userId="f4fd53fec83db67c" providerId="LiveId" clId="{60C0B0EC-72B3-4E53-A6F9-1CBB86CD85E8}" dt="2025-09-01T21:41:46.209" v="840" actId="1035"/>
          <ac:spMkLst>
            <pc:docMk/>
            <pc:sldMk cId="2095715653" sldId="263"/>
            <ac:spMk id="5" creationId="{CE200AED-0A1D-B0BF-9E1F-662A18581495}"/>
          </ac:spMkLst>
        </pc:spChg>
        <pc:spChg chg="add mod ord">
          <ac:chgData name="Ross McNeely" userId="f4fd53fec83db67c" providerId="LiveId" clId="{60C0B0EC-72B3-4E53-A6F9-1CBB86CD85E8}" dt="2025-09-01T21:39:05.548" v="738" actId="1035"/>
          <ac:spMkLst>
            <pc:docMk/>
            <pc:sldMk cId="2095715653" sldId="263"/>
            <ac:spMk id="7" creationId="{6D1029E0-A4FD-3D1E-8567-BE0E1AE02EC4}"/>
          </ac:spMkLst>
        </pc:spChg>
        <pc:spChg chg="add mod">
          <ac:chgData name="Ross McNeely" userId="f4fd53fec83db67c" providerId="LiveId" clId="{60C0B0EC-72B3-4E53-A6F9-1CBB86CD85E8}" dt="2025-09-01T21:39:05.548" v="738" actId="1035"/>
          <ac:spMkLst>
            <pc:docMk/>
            <pc:sldMk cId="2095715653" sldId="263"/>
            <ac:spMk id="8" creationId="{4A27F9D7-9673-A6E2-D306-55EE6DC6E33D}"/>
          </ac:spMkLst>
        </pc:spChg>
        <pc:spChg chg="add mod">
          <ac:chgData name="Ross McNeely" userId="f4fd53fec83db67c" providerId="LiveId" clId="{60C0B0EC-72B3-4E53-A6F9-1CBB86CD85E8}" dt="2025-09-01T21:39:40.899" v="822" actId="20577"/>
          <ac:spMkLst>
            <pc:docMk/>
            <pc:sldMk cId="2095715653" sldId="263"/>
            <ac:spMk id="9" creationId="{23494D39-24DE-2E36-CC2A-712BB033BCC5}"/>
          </ac:spMkLst>
        </pc:spChg>
        <pc:spChg chg="add mod">
          <ac:chgData name="Ross McNeely" userId="f4fd53fec83db67c" providerId="LiveId" clId="{60C0B0EC-72B3-4E53-A6F9-1CBB86CD85E8}" dt="2025-09-01T21:41:00.245" v="833" actId="20577"/>
          <ac:spMkLst>
            <pc:docMk/>
            <pc:sldMk cId="2095715653" sldId="263"/>
            <ac:spMk id="10" creationId="{75650AD2-1725-0961-9D1B-69169EB0A5FC}"/>
          </ac:spMkLst>
        </pc:spChg>
        <pc:spChg chg="add mod">
          <ac:chgData name="Ross McNeely" userId="f4fd53fec83db67c" providerId="LiveId" clId="{60C0B0EC-72B3-4E53-A6F9-1CBB86CD85E8}" dt="2025-09-01T21:45:37.989" v="877" actId="20577"/>
          <ac:spMkLst>
            <pc:docMk/>
            <pc:sldMk cId="2095715653" sldId="263"/>
            <ac:spMk id="11" creationId="{4AC81872-C6DE-3D27-0559-46F8CC562A95}"/>
          </ac:spMkLst>
        </pc:spChg>
        <pc:spChg chg="add mod">
          <ac:chgData name="Ross McNeely" userId="f4fd53fec83db67c" providerId="LiveId" clId="{60C0B0EC-72B3-4E53-A6F9-1CBB86CD85E8}" dt="2025-09-01T21:40:54.891" v="830" actId="20577"/>
          <ac:spMkLst>
            <pc:docMk/>
            <pc:sldMk cId="2095715653" sldId="263"/>
            <ac:spMk id="12" creationId="{40702B99-C099-E12F-626B-09A962ABD4E4}"/>
          </ac:spMkLst>
        </pc:spChg>
        <pc:spChg chg="add mod">
          <ac:chgData name="Ross McNeely" userId="f4fd53fec83db67c" providerId="LiveId" clId="{60C0B0EC-72B3-4E53-A6F9-1CBB86CD85E8}" dt="2025-09-26T22:44:24.852" v="3585" actId="1076"/>
          <ac:spMkLst>
            <pc:docMk/>
            <pc:sldMk cId="2095715653" sldId="263"/>
            <ac:spMk id="14" creationId="{7D8EA88D-D872-42A6-E6E1-7DEC8D0061E4}"/>
          </ac:spMkLst>
        </pc:spChg>
        <pc:spChg chg="mod">
          <ac:chgData name="Ross McNeely" userId="f4fd53fec83db67c" providerId="LiveId" clId="{60C0B0EC-72B3-4E53-A6F9-1CBB86CD85E8}" dt="2025-09-01T21:23:31.263" v="465" actId="1037"/>
          <ac:spMkLst>
            <pc:docMk/>
            <pc:sldMk cId="2095715653" sldId="263"/>
            <ac:spMk id="20" creationId="{FDACCA46-721C-ED6E-358E-E431C7C35581}"/>
          </ac:spMkLst>
        </pc:spChg>
        <pc:spChg chg="add del">
          <ac:chgData name="Ross McNeely" userId="f4fd53fec83db67c" providerId="LiveId" clId="{60C0B0EC-72B3-4E53-A6F9-1CBB86CD85E8}" dt="2025-09-06T16:49:44.698" v="1467"/>
          <ac:spMkLst>
            <pc:docMk/>
            <pc:sldMk cId="2095715653" sldId="263"/>
            <ac:spMk id="26" creationId="{FB5B0058-AF13-4859-B429-4EDDE2A26F7F}"/>
          </ac:spMkLst>
        </pc:spChg>
        <pc:picChg chg="add mod">
          <ac:chgData name="Ross McNeely" userId="f4fd53fec83db67c" providerId="LiveId" clId="{60C0B0EC-72B3-4E53-A6F9-1CBB86CD85E8}" dt="2025-09-01T21:16:23.494" v="409" actId="1076"/>
          <ac:picMkLst>
            <pc:docMk/>
            <pc:sldMk cId="2095715653" sldId="263"/>
            <ac:picMk id="3" creationId="{47619DE9-D6F6-770A-805B-28D5C5D9F679}"/>
          </ac:picMkLst>
        </pc:picChg>
        <pc:cxnChg chg="add del">
          <ac:chgData name="Ross McNeely" userId="f4fd53fec83db67c" providerId="LiveId" clId="{60C0B0EC-72B3-4E53-A6F9-1CBB86CD85E8}" dt="2025-09-06T16:49:44.698" v="1467"/>
          <ac:cxnSpMkLst>
            <pc:docMk/>
            <pc:sldMk cId="2095715653" sldId="263"/>
            <ac:cxnSpMk id="27" creationId="{EC4521DE-248E-440D-AAD6-FD9E7D34B3BF}"/>
          </ac:cxnSpMkLst>
        </pc:cxnChg>
        <pc:cxnChg chg="add del">
          <ac:chgData name="Ross McNeely" userId="f4fd53fec83db67c" providerId="LiveId" clId="{60C0B0EC-72B3-4E53-A6F9-1CBB86CD85E8}" dt="2025-09-06T16:49:44.698" v="1467"/>
          <ac:cxnSpMkLst>
            <pc:docMk/>
            <pc:sldMk cId="2095715653" sldId="263"/>
            <ac:cxnSpMk id="29" creationId="{442C13FA-4C0F-42D0-9626-5BA6040D8C31}"/>
          </ac:cxnSpMkLst>
        </pc:cxnChg>
      </pc:sldChg>
      <pc:sldChg chg="addSp delSp modSp mod delDesignElem">
        <pc:chgData name="Ross McNeely" userId="f4fd53fec83db67c" providerId="LiveId" clId="{60C0B0EC-72B3-4E53-A6F9-1CBB86CD85E8}" dt="2025-09-06T16:49:44.698" v="1467"/>
        <pc:sldMkLst>
          <pc:docMk/>
          <pc:sldMk cId="4071157174" sldId="264"/>
        </pc:sldMkLst>
        <pc:spChg chg="mod">
          <ac:chgData name="Ross McNeely" userId="f4fd53fec83db67c" providerId="LiveId" clId="{60C0B0EC-72B3-4E53-A6F9-1CBB86CD85E8}" dt="2025-09-06T15:28:52.098" v="1423" actId="113"/>
          <ac:spMkLst>
            <pc:docMk/>
            <pc:sldMk cId="4071157174" sldId="264"/>
            <ac:spMk id="20" creationId="{C51123F1-8553-BB90-361B-71BBE7F170CD}"/>
          </ac:spMkLst>
        </pc:spChg>
        <pc:spChg chg="add del">
          <ac:chgData name="Ross McNeely" userId="f4fd53fec83db67c" providerId="LiveId" clId="{60C0B0EC-72B3-4E53-A6F9-1CBB86CD85E8}" dt="2025-09-06T16:49:44.698" v="1467"/>
          <ac:spMkLst>
            <pc:docMk/>
            <pc:sldMk cId="4071157174" sldId="264"/>
            <ac:spMk id="26" creationId="{520A4DDB-09E8-E9F7-F1C2-88454E2DA02F}"/>
          </ac:spMkLst>
        </pc:spChg>
        <pc:cxnChg chg="add del">
          <ac:chgData name="Ross McNeely" userId="f4fd53fec83db67c" providerId="LiveId" clId="{60C0B0EC-72B3-4E53-A6F9-1CBB86CD85E8}" dt="2025-09-06T16:49:44.698" v="1467"/>
          <ac:cxnSpMkLst>
            <pc:docMk/>
            <pc:sldMk cId="4071157174" sldId="264"/>
            <ac:cxnSpMk id="27" creationId="{614645ED-FDBC-4C8B-DAAA-A7DADBCAD15B}"/>
          </ac:cxnSpMkLst>
        </pc:cxnChg>
        <pc:cxnChg chg="add del">
          <ac:chgData name="Ross McNeely" userId="f4fd53fec83db67c" providerId="LiveId" clId="{60C0B0EC-72B3-4E53-A6F9-1CBB86CD85E8}" dt="2025-09-06T16:49:44.698" v="1467"/>
          <ac:cxnSpMkLst>
            <pc:docMk/>
            <pc:sldMk cId="4071157174" sldId="264"/>
            <ac:cxnSpMk id="29" creationId="{6B989E17-E5AA-151E-864D-474ED62B0DF4}"/>
          </ac:cxnSpMkLst>
        </pc:cxnChg>
      </pc:sldChg>
      <pc:sldChg chg="addSp delSp modSp mod delDesignElem">
        <pc:chgData name="Ross McNeely" userId="f4fd53fec83db67c" providerId="LiveId" clId="{60C0B0EC-72B3-4E53-A6F9-1CBB86CD85E8}" dt="2025-09-06T16:49:44.698" v="1467"/>
        <pc:sldMkLst>
          <pc:docMk/>
          <pc:sldMk cId="242666677" sldId="265"/>
        </pc:sldMkLst>
        <pc:spChg chg="mod">
          <ac:chgData name="Ross McNeely" userId="f4fd53fec83db67c" providerId="LiveId" clId="{60C0B0EC-72B3-4E53-A6F9-1CBB86CD85E8}" dt="2025-09-06T15:29:16.708" v="1427" actId="113"/>
          <ac:spMkLst>
            <pc:docMk/>
            <pc:sldMk cId="242666677" sldId="265"/>
            <ac:spMk id="20" creationId="{3316A46F-F73C-DB88-65E2-26B9C17E9BDA}"/>
          </ac:spMkLst>
        </pc:spChg>
        <pc:spChg chg="add del">
          <ac:chgData name="Ross McNeely" userId="f4fd53fec83db67c" providerId="LiveId" clId="{60C0B0EC-72B3-4E53-A6F9-1CBB86CD85E8}" dt="2025-09-06T16:49:44.698" v="1467"/>
          <ac:spMkLst>
            <pc:docMk/>
            <pc:sldMk cId="242666677" sldId="265"/>
            <ac:spMk id="26" creationId="{B9C05C2C-CD90-071D-199B-96F1D9F55D58}"/>
          </ac:spMkLst>
        </pc:spChg>
        <pc:cxnChg chg="add del">
          <ac:chgData name="Ross McNeely" userId="f4fd53fec83db67c" providerId="LiveId" clId="{60C0B0EC-72B3-4E53-A6F9-1CBB86CD85E8}" dt="2025-09-06T16:49:44.698" v="1467"/>
          <ac:cxnSpMkLst>
            <pc:docMk/>
            <pc:sldMk cId="242666677" sldId="265"/>
            <ac:cxnSpMk id="27" creationId="{C65693C8-C16F-073D-1842-EC00084C40A9}"/>
          </ac:cxnSpMkLst>
        </pc:cxnChg>
        <pc:cxnChg chg="add del">
          <ac:chgData name="Ross McNeely" userId="f4fd53fec83db67c" providerId="LiveId" clId="{60C0B0EC-72B3-4E53-A6F9-1CBB86CD85E8}" dt="2025-09-06T16:49:44.698" v="1467"/>
          <ac:cxnSpMkLst>
            <pc:docMk/>
            <pc:sldMk cId="242666677" sldId="265"/>
            <ac:cxnSpMk id="29" creationId="{8554BE34-04D6-1FD9-6F2A-B3FCABCAEDA8}"/>
          </ac:cxnSpMkLst>
        </pc:cxnChg>
      </pc:sldChg>
      <pc:sldChg chg="addSp delSp modSp mod modTransition delAnim modAnim">
        <pc:chgData name="Ross McNeely" userId="f4fd53fec83db67c" providerId="LiveId" clId="{60C0B0EC-72B3-4E53-A6F9-1CBB86CD85E8}" dt="2025-08-30T22:57:48.729" v="112" actId="207"/>
        <pc:sldMkLst>
          <pc:docMk/>
          <pc:sldMk cId="1126370916" sldId="266"/>
        </pc:sldMkLst>
        <pc:spChg chg="add mod">
          <ac:chgData name="Ross McNeely" userId="f4fd53fec83db67c" providerId="LiveId" clId="{60C0B0EC-72B3-4E53-A6F9-1CBB86CD85E8}" dt="2025-08-30T22:57:48.729" v="112" actId="207"/>
          <ac:spMkLst>
            <pc:docMk/>
            <pc:sldMk cId="1126370916" sldId="266"/>
            <ac:spMk id="3" creationId="{A0B030A5-18C9-878D-7F0C-F06D7D6C40D3}"/>
          </ac:spMkLst>
        </pc:spChg>
      </pc:sldChg>
      <pc:sldChg chg="addSp delSp modSp mod modTransition">
        <pc:chgData name="Ross McNeely" userId="f4fd53fec83db67c" providerId="LiveId" clId="{60C0B0EC-72B3-4E53-A6F9-1CBB86CD85E8}" dt="2025-09-01T21:52:47.838" v="882" actId="113"/>
        <pc:sldMkLst>
          <pc:docMk/>
          <pc:sldMk cId="3652427481" sldId="267"/>
        </pc:sldMkLst>
        <pc:spChg chg="mod">
          <ac:chgData name="Ross McNeely" userId="f4fd53fec83db67c" providerId="LiveId" clId="{60C0B0EC-72B3-4E53-A6F9-1CBB86CD85E8}" dt="2025-09-01T21:52:47.838" v="882" actId="113"/>
          <ac:spMkLst>
            <pc:docMk/>
            <pc:sldMk cId="3652427481" sldId="267"/>
            <ac:spMk id="27" creationId="{CD39F3C9-1946-F304-E814-D2D7BF8A84BC}"/>
          </ac:spMkLst>
        </pc:spChg>
      </pc:sldChg>
      <pc:sldChg chg="addSp delSp modSp mod modTransition">
        <pc:chgData name="Ross McNeely" userId="f4fd53fec83db67c" providerId="LiveId" clId="{60C0B0EC-72B3-4E53-A6F9-1CBB86CD85E8}" dt="2025-09-01T21:53:05.390" v="886" actId="27636"/>
        <pc:sldMkLst>
          <pc:docMk/>
          <pc:sldMk cId="3263865515" sldId="268"/>
        </pc:sldMkLst>
        <pc:spChg chg="mod">
          <ac:chgData name="Ross McNeely" userId="f4fd53fec83db67c" providerId="LiveId" clId="{60C0B0EC-72B3-4E53-A6F9-1CBB86CD85E8}" dt="2025-09-01T21:53:05.390" v="886" actId="27636"/>
          <ac:spMkLst>
            <pc:docMk/>
            <pc:sldMk cId="3263865515" sldId="268"/>
            <ac:spMk id="28" creationId="{6476B809-9FB9-439A-2176-5968861D6795}"/>
          </ac:spMkLst>
        </pc:spChg>
        <pc:cxnChg chg="add mod">
          <ac:chgData name="Ross McNeely" userId="f4fd53fec83db67c" providerId="LiveId" clId="{60C0B0EC-72B3-4E53-A6F9-1CBB86CD85E8}" dt="2025-08-30T22:59:55.846" v="189" actId="1038"/>
          <ac:cxnSpMkLst>
            <pc:docMk/>
            <pc:sldMk cId="3263865515" sldId="268"/>
            <ac:cxnSpMk id="2" creationId="{C7A952A4-3A5C-DC42-14DE-AD8D3FA2BF54}"/>
          </ac:cxnSpMkLst>
        </pc:cxnChg>
      </pc:sldChg>
      <pc:sldChg chg="addSp delSp modSp mod delDesignElem">
        <pc:chgData name="Ross McNeely" userId="f4fd53fec83db67c" providerId="LiveId" clId="{60C0B0EC-72B3-4E53-A6F9-1CBB86CD85E8}" dt="2025-09-06T16:49:44.698" v="1467"/>
        <pc:sldMkLst>
          <pc:docMk/>
          <pc:sldMk cId="1569492657" sldId="269"/>
        </pc:sldMkLst>
        <pc:spChg chg="mod">
          <ac:chgData name="Ross McNeely" userId="f4fd53fec83db67c" providerId="LiveId" clId="{60C0B0EC-72B3-4E53-A6F9-1CBB86CD85E8}" dt="2025-08-30T23:00:58.521" v="199" actId="20577"/>
          <ac:spMkLst>
            <pc:docMk/>
            <pc:sldMk cId="1569492657" sldId="269"/>
            <ac:spMk id="3" creationId="{CDAC1273-5667-7439-9847-1C12EDDFE243}"/>
          </ac:spMkLst>
        </pc:spChg>
        <pc:spChg chg="add del">
          <ac:chgData name="Ross McNeely" userId="f4fd53fec83db67c" providerId="LiveId" clId="{60C0B0EC-72B3-4E53-A6F9-1CBB86CD85E8}" dt="2025-09-06T16:49:44.698" v="1467"/>
          <ac:spMkLst>
            <pc:docMk/>
            <pc:sldMk cId="1569492657" sldId="269"/>
            <ac:spMk id="57" creationId="{526E0BFB-CDF1-4990-8C11-AC849311E0A8}"/>
          </ac:spMkLst>
        </pc:spChg>
        <pc:spChg chg="add del">
          <ac:chgData name="Ross McNeely" userId="f4fd53fec83db67c" providerId="LiveId" clId="{60C0B0EC-72B3-4E53-A6F9-1CBB86CD85E8}" dt="2025-09-06T16:49:44.698" v="1467"/>
          <ac:spMkLst>
            <pc:docMk/>
            <pc:sldMk cId="1569492657" sldId="269"/>
            <ac:spMk id="59" creationId="{6069A1F8-9BEB-4786-9694-FC48B2D75D21}"/>
          </ac:spMkLst>
        </pc:spChg>
        <pc:spChg chg="add del">
          <ac:chgData name="Ross McNeely" userId="f4fd53fec83db67c" providerId="LiveId" clId="{60C0B0EC-72B3-4E53-A6F9-1CBB86CD85E8}" dt="2025-09-06T16:49:44.698" v="1467"/>
          <ac:spMkLst>
            <pc:docMk/>
            <pc:sldMk cId="1569492657" sldId="269"/>
            <ac:spMk id="61" creationId="{AF2F604E-43BE-4DC3-B983-E071523364F8}"/>
          </ac:spMkLst>
        </pc:spChg>
        <pc:spChg chg="add del">
          <ac:chgData name="Ross McNeely" userId="f4fd53fec83db67c" providerId="LiveId" clId="{60C0B0EC-72B3-4E53-A6F9-1CBB86CD85E8}" dt="2025-09-06T16:49:44.698" v="1467"/>
          <ac:spMkLst>
            <pc:docMk/>
            <pc:sldMk cId="1569492657" sldId="269"/>
            <ac:spMk id="63" creationId="{08C9B587-E65E-4B52-B37C-ABEBB6E87928}"/>
          </ac:spMkLst>
        </pc:spChg>
      </pc:sldChg>
      <pc:sldChg chg="addSp delSp delDesignElem">
        <pc:chgData name="Ross McNeely" userId="f4fd53fec83db67c" providerId="LiveId" clId="{60C0B0EC-72B3-4E53-A6F9-1CBB86CD85E8}" dt="2025-09-06T16:49:44.698" v="1467"/>
        <pc:sldMkLst>
          <pc:docMk/>
          <pc:sldMk cId="2218162965" sldId="270"/>
        </pc:sldMkLst>
        <pc:spChg chg="add del">
          <ac:chgData name="Ross McNeely" userId="f4fd53fec83db67c" providerId="LiveId" clId="{60C0B0EC-72B3-4E53-A6F9-1CBB86CD85E8}" dt="2025-09-06T16:49:44.698" v="1467"/>
          <ac:spMkLst>
            <pc:docMk/>
            <pc:sldMk cId="2218162965" sldId="270"/>
            <ac:spMk id="11" creationId="{35C956CA-A8FB-4F91-A258-FBE459CD99FC}"/>
          </ac:spMkLst>
        </pc:spChg>
        <pc:spChg chg="add del">
          <ac:chgData name="Ross McNeely" userId="f4fd53fec83db67c" providerId="LiveId" clId="{60C0B0EC-72B3-4E53-A6F9-1CBB86CD85E8}" dt="2025-09-06T16:49:44.698" v="1467"/>
          <ac:spMkLst>
            <pc:docMk/>
            <pc:sldMk cId="2218162965" sldId="270"/>
            <ac:spMk id="13" creationId="{70A48D59-8581-41F7-B529-F4617FE07A9A}"/>
          </ac:spMkLst>
        </pc:spChg>
        <pc:cxnChg chg="add del">
          <ac:chgData name="Ross McNeely" userId="f4fd53fec83db67c" providerId="LiveId" clId="{60C0B0EC-72B3-4E53-A6F9-1CBB86CD85E8}" dt="2025-09-06T16:49:44.698" v="1467"/>
          <ac:cxnSpMkLst>
            <pc:docMk/>
            <pc:sldMk cId="2218162965" sldId="270"/>
            <ac:cxnSpMk id="15" creationId="{967F2066-0253-4771-A5F6-68111E1FE832}"/>
          </ac:cxnSpMkLst>
        </pc:cxnChg>
      </pc:sldChg>
      <pc:sldChg chg="delSp modSp del mod modTransition delAnim">
        <pc:chgData name="Ross McNeely" userId="f4fd53fec83db67c" providerId="LiveId" clId="{60C0B0EC-72B3-4E53-A6F9-1CBB86CD85E8}" dt="2025-09-01T22:06:37.724" v="914" actId="2696"/>
        <pc:sldMkLst>
          <pc:docMk/>
          <pc:sldMk cId="2738430497" sldId="271"/>
        </pc:sldMkLst>
      </pc:sldChg>
      <pc:sldChg chg="del">
        <pc:chgData name="Ross McNeely" userId="f4fd53fec83db67c" providerId="LiveId" clId="{60C0B0EC-72B3-4E53-A6F9-1CBB86CD85E8}" dt="2025-09-01T22:55:07.209" v="1416" actId="2696"/>
        <pc:sldMkLst>
          <pc:docMk/>
          <pc:sldMk cId="769978959" sldId="272"/>
        </pc:sldMkLst>
      </pc:sldChg>
      <pc:sldChg chg="addSp delSp modSp mod ord delDesignElem">
        <pc:chgData name="Ross McNeely" userId="f4fd53fec83db67c" providerId="LiveId" clId="{60C0B0EC-72B3-4E53-A6F9-1CBB86CD85E8}" dt="2025-09-06T16:49:44.698" v="1467"/>
        <pc:sldMkLst>
          <pc:docMk/>
          <pc:sldMk cId="1975726484" sldId="273"/>
        </pc:sldMkLst>
        <pc:spChg chg="mod">
          <ac:chgData name="Ross McNeely" userId="f4fd53fec83db67c" providerId="LiveId" clId="{60C0B0EC-72B3-4E53-A6F9-1CBB86CD85E8}" dt="2025-08-30T22:50:11.681" v="45" actId="1076"/>
          <ac:spMkLst>
            <pc:docMk/>
            <pc:sldMk cId="1975726484" sldId="273"/>
            <ac:spMk id="24" creationId="{7A29387E-441B-A93D-B6B3-5A4FF2D0CB10}"/>
          </ac:spMkLst>
        </pc:spChg>
        <pc:spChg chg="add del">
          <ac:chgData name="Ross McNeely" userId="f4fd53fec83db67c" providerId="LiveId" clId="{60C0B0EC-72B3-4E53-A6F9-1CBB86CD85E8}" dt="2025-09-06T16:49:44.698" v="1467"/>
          <ac:spMkLst>
            <pc:docMk/>
            <pc:sldMk cId="1975726484" sldId="273"/>
            <ac:spMk id="26" creationId="{7785FDC0-94FE-3C12-1D8B-6E6591E1E8D5}"/>
          </ac:spMkLst>
        </pc:spChg>
        <pc:cxnChg chg="add del">
          <ac:chgData name="Ross McNeely" userId="f4fd53fec83db67c" providerId="LiveId" clId="{60C0B0EC-72B3-4E53-A6F9-1CBB86CD85E8}" dt="2025-09-06T16:49:44.698" v="1467"/>
          <ac:cxnSpMkLst>
            <pc:docMk/>
            <pc:sldMk cId="1975726484" sldId="273"/>
            <ac:cxnSpMk id="27" creationId="{2348EBAF-92EA-D076-8857-3731ABEECD7F}"/>
          </ac:cxnSpMkLst>
        </pc:cxnChg>
        <pc:cxnChg chg="add del">
          <ac:chgData name="Ross McNeely" userId="f4fd53fec83db67c" providerId="LiveId" clId="{60C0B0EC-72B3-4E53-A6F9-1CBB86CD85E8}" dt="2025-09-06T16:49:44.698" v="1467"/>
          <ac:cxnSpMkLst>
            <pc:docMk/>
            <pc:sldMk cId="1975726484" sldId="273"/>
            <ac:cxnSpMk id="29" creationId="{3B47B760-8ED8-A8DB-69F9-6234A2495580}"/>
          </ac:cxnSpMkLst>
        </pc:cxnChg>
      </pc:sldChg>
      <pc:sldChg chg="addSp delSp modSp mod delDesignElem">
        <pc:chgData name="Ross McNeely" userId="f4fd53fec83db67c" providerId="LiveId" clId="{60C0B0EC-72B3-4E53-A6F9-1CBB86CD85E8}" dt="2025-09-07T22:29:29.857" v="2183" actId="404"/>
        <pc:sldMkLst>
          <pc:docMk/>
          <pc:sldMk cId="3753748710" sldId="274"/>
        </pc:sldMkLst>
        <pc:spChg chg="mod">
          <ac:chgData name="Ross McNeely" userId="f4fd53fec83db67c" providerId="LiveId" clId="{60C0B0EC-72B3-4E53-A6F9-1CBB86CD85E8}" dt="2025-09-07T22:29:29.857" v="2183" actId="404"/>
          <ac:spMkLst>
            <pc:docMk/>
            <pc:sldMk cId="3753748710" sldId="274"/>
            <ac:spMk id="3" creationId="{7B09DF47-D945-46FE-7A35-D179B9EBDCB0}"/>
          </ac:spMkLst>
        </pc:spChg>
        <pc:spChg chg="add del">
          <ac:chgData name="Ross McNeely" userId="f4fd53fec83db67c" providerId="LiveId" clId="{60C0B0EC-72B3-4E53-A6F9-1CBB86CD85E8}" dt="2025-09-06T16:49:44.698" v="1467"/>
          <ac:spMkLst>
            <pc:docMk/>
            <pc:sldMk cId="3753748710" sldId="274"/>
            <ac:spMk id="54" creationId="{0671A8AE-40A1-4631-A6B8-581AFF065482}"/>
          </ac:spMkLst>
        </pc:spChg>
        <pc:spChg chg="add del">
          <ac:chgData name="Ross McNeely" userId="f4fd53fec83db67c" providerId="LiveId" clId="{60C0B0EC-72B3-4E53-A6F9-1CBB86CD85E8}" dt="2025-09-06T16:49:44.698" v="1467"/>
          <ac:spMkLst>
            <pc:docMk/>
            <pc:sldMk cId="3753748710" sldId="274"/>
            <ac:spMk id="55" creationId="{AB58EF07-17C2-48CF-ABB0-EEF1F17CB8F0}"/>
          </ac:spMkLst>
        </pc:spChg>
        <pc:spChg chg="add del">
          <ac:chgData name="Ross McNeely" userId="f4fd53fec83db67c" providerId="LiveId" clId="{60C0B0EC-72B3-4E53-A6F9-1CBB86CD85E8}" dt="2025-09-06T16:49:44.698" v="1467"/>
          <ac:spMkLst>
            <pc:docMk/>
            <pc:sldMk cId="3753748710" sldId="274"/>
            <ac:spMk id="61" creationId="{AF2F604E-43BE-4DC3-B983-E071523364F8}"/>
          </ac:spMkLst>
        </pc:spChg>
        <pc:spChg chg="add del">
          <ac:chgData name="Ross McNeely" userId="f4fd53fec83db67c" providerId="LiveId" clId="{60C0B0EC-72B3-4E53-A6F9-1CBB86CD85E8}" dt="2025-09-06T16:49:44.698" v="1467"/>
          <ac:spMkLst>
            <pc:docMk/>
            <pc:sldMk cId="3753748710" sldId="274"/>
            <ac:spMk id="63" creationId="{08C9B587-E65E-4B52-B37C-ABEBB6E87928}"/>
          </ac:spMkLst>
        </pc:spChg>
      </pc:sldChg>
      <pc:sldChg chg="addSp delSp modSp add mod ord modAnim delDesignElem">
        <pc:chgData name="Ross McNeely" userId="f4fd53fec83db67c" providerId="LiveId" clId="{60C0B0EC-72B3-4E53-A6F9-1CBB86CD85E8}" dt="2025-09-26T22:39:04.147" v="3559"/>
        <pc:sldMkLst>
          <pc:docMk/>
          <pc:sldMk cId="1829312063" sldId="275"/>
        </pc:sldMkLst>
        <pc:spChg chg="add mod">
          <ac:chgData name="Ross McNeely" userId="f4fd53fec83db67c" providerId="LiveId" clId="{60C0B0EC-72B3-4E53-A6F9-1CBB86CD85E8}" dt="2025-08-30T22:50:40.560" v="50" actId="1076"/>
          <ac:spMkLst>
            <pc:docMk/>
            <pc:sldMk cId="1829312063" sldId="275"/>
            <ac:spMk id="2" creationId="{6DEA6F5E-3BFF-6BF1-8562-BFB4AB8A7D50}"/>
          </ac:spMkLst>
        </pc:spChg>
        <pc:spChg chg="mod">
          <ac:chgData name="Ross McNeely" userId="f4fd53fec83db67c" providerId="LiveId" clId="{60C0B0EC-72B3-4E53-A6F9-1CBB86CD85E8}" dt="2025-08-30T22:49:20.769" v="38" actId="207"/>
          <ac:spMkLst>
            <pc:docMk/>
            <pc:sldMk cId="1829312063" sldId="275"/>
            <ac:spMk id="20" creationId="{4EB5F640-5130-DCF0-CB86-B93D2C5F3E93}"/>
          </ac:spMkLst>
        </pc:spChg>
        <pc:spChg chg="add del">
          <ac:chgData name="Ross McNeely" userId="f4fd53fec83db67c" providerId="LiveId" clId="{60C0B0EC-72B3-4E53-A6F9-1CBB86CD85E8}" dt="2025-09-06T16:49:44.698" v="1467"/>
          <ac:spMkLst>
            <pc:docMk/>
            <pc:sldMk cId="1829312063" sldId="275"/>
            <ac:spMk id="26" creationId="{3307946A-6421-7F92-6C23-264B7A4191F7}"/>
          </ac:spMkLst>
        </pc:spChg>
        <pc:picChg chg="add mod">
          <ac:chgData name="Ross McNeely" userId="f4fd53fec83db67c" providerId="LiveId" clId="{60C0B0EC-72B3-4E53-A6F9-1CBB86CD85E8}" dt="2025-08-30T22:50:36.066" v="49" actId="14100"/>
          <ac:picMkLst>
            <pc:docMk/>
            <pc:sldMk cId="1829312063" sldId="275"/>
            <ac:picMk id="9" creationId="{5271CCD2-EBBB-20DA-DC8D-DF31BE07A12D}"/>
          </ac:picMkLst>
        </pc:picChg>
        <pc:cxnChg chg="add del">
          <ac:chgData name="Ross McNeely" userId="f4fd53fec83db67c" providerId="LiveId" clId="{60C0B0EC-72B3-4E53-A6F9-1CBB86CD85E8}" dt="2025-09-06T16:49:44.698" v="1467"/>
          <ac:cxnSpMkLst>
            <pc:docMk/>
            <pc:sldMk cId="1829312063" sldId="275"/>
            <ac:cxnSpMk id="27" creationId="{BC569934-8B4A-E7A7-EC1C-18377C089BC6}"/>
          </ac:cxnSpMkLst>
        </pc:cxnChg>
        <pc:cxnChg chg="add del">
          <ac:chgData name="Ross McNeely" userId="f4fd53fec83db67c" providerId="LiveId" clId="{60C0B0EC-72B3-4E53-A6F9-1CBB86CD85E8}" dt="2025-09-06T16:49:44.698" v="1467"/>
          <ac:cxnSpMkLst>
            <pc:docMk/>
            <pc:sldMk cId="1829312063" sldId="275"/>
            <ac:cxnSpMk id="29" creationId="{6F77E2FC-B1AC-0421-5F2C-E285992B18D3}"/>
          </ac:cxnSpMkLst>
        </pc:cxnChg>
      </pc:sldChg>
      <pc:sldChg chg="addSp delSp modSp add mod delDesignElem">
        <pc:chgData name="Ross McNeely" userId="f4fd53fec83db67c" providerId="LiveId" clId="{60C0B0EC-72B3-4E53-A6F9-1CBB86CD85E8}" dt="2025-09-06T16:49:44.698" v="1467"/>
        <pc:sldMkLst>
          <pc:docMk/>
          <pc:sldMk cId="3095450233" sldId="276"/>
        </pc:sldMkLst>
        <pc:spChg chg="mod">
          <ac:chgData name="Ross McNeely" userId="f4fd53fec83db67c" providerId="LiveId" clId="{60C0B0EC-72B3-4E53-A6F9-1CBB86CD85E8}" dt="2025-09-01T21:49:04.689" v="881" actId="113"/>
          <ac:spMkLst>
            <pc:docMk/>
            <pc:sldMk cId="3095450233" sldId="276"/>
            <ac:spMk id="20" creationId="{71D8CD8A-9523-1FDC-C3BA-EB6EFE7F3F4E}"/>
          </ac:spMkLst>
        </pc:spChg>
        <pc:spChg chg="add del">
          <ac:chgData name="Ross McNeely" userId="f4fd53fec83db67c" providerId="LiveId" clId="{60C0B0EC-72B3-4E53-A6F9-1CBB86CD85E8}" dt="2025-09-06T16:49:44.698" v="1467"/>
          <ac:spMkLst>
            <pc:docMk/>
            <pc:sldMk cId="3095450233" sldId="276"/>
            <ac:spMk id="26" creationId="{F2C85306-9BF3-0959-8BD9-882C957B4FCA}"/>
          </ac:spMkLst>
        </pc:spChg>
        <pc:cxnChg chg="add del">
          <ac:chgData name="Ross McNeely" userId="f4fd53fec83db67c" providerId="LiveId" clId="{60C0B0EC-72B3-4E53-A6F9-1CBB86CD85E8}" dt="2025-09-06T16:49:44.698" v="1467"/>
          <ac:cxnSpMkLst>
            <pc:docMk/>
            <pc:sldMk cId="3095450233" sldId="276"/>
            <ac:cxnSpMk id="27" creationId="{514A8736-EC27-1889-2E84-1A20CD419DA3}"/>
          </ac:cxnSpMkLst>
        </pc:cxnChg>
        <pc:cxnChg chg="add del">
          <ac:chgData name="Ross McNeely" userId="f4fd53fec83db67c" providerId="LiveId" clId="{60C0B0EC-72B3-4E53-A6F9-1CBB86CD85E8}" dt="2025-09-06T16:49:44.698" v="1467"/>
          <ac:cxnSpMkLst>
            <pc:docMk/>
            <pc:sldMk cId="3095450233" sldId="276"/>
            <ac:cxnSpMk id="29" creationId="{35488FBA-889F-0C9F-FAFD-73C58378867C}"/>
          </ac:cxnSpMkLst>
        </pc:cxnChg>
      </pc:sldChg>
      <pc:sldChg chg="addSp delSp modSp add mod delAnim modAnim delDesignElem">
        <pc:chgData name="Ross McNeely" userId="f4fd53fec83db67c" providerId="LiveId" clId="{60C0B0EC-72B3-4E53-A6F9-1CBB86CD85E8}" dt="2025-09-27T00:54:59.555" v="3618" actId="478"/>
        <pc:sldMkLst>
          <pc:docMk/>
          <pc:sldMk cId="3040386952" sldId="277"/>
        </pc:sldMkLst>
        <pc:spChg chg="add mod">
          <ac:chgData name="Ross McNeely" userId="f4fd53fec83db67c" providerId="LiveId" clId="{60C0B0EC-72B3-4E53-A6F9-1CBB86CD85E8}" dt="2025-09-01T22:04:33.527" v="890"/>
          <ac:spMkLst>
            <pc:docMk/>
            <pc:sldMk cId="3040386952" sldId="277"/>
            <ac:spMk id="8" creationId="{B09D609C-C1B8-2058-3532-03DAC02E0359}"/>
          </ac:spMkLst>
        </pc:spChg>
        <pc:spChg chg="add mod">
          <ac:chgData name="Ross McNeely" userId="f4fd53fec83db67c" providerId="LiveId" clId="{60C0B0EC-72B3-4E53-A6F9-1CBB86CD85E8}" dt="2025-09-01T22:04:33.527" v="890"/>
          <ac:spMkLst>
            <pc:docMk/>
            <pc:sldMk cId="3040386952" sldId="277"/>
            <ac:spMk id="9" creationId="{63993913-78AE-322F-11C8-3D63730546D2}"/>
          </ac:spMkLst>
        </pc:spChg>
        <pc:spChg chg="add mod">
          <ac:chgData name="Ross McNeely" userId="f4fd53fec83db67c" providerId="LiveId" clId="{60C0B0EC-72B3-4E53-A6F9-1CBB86CD85E8}" dt="2025-09-01T22:04:33.527" v="890"/>
          <ac:spMkLst>
            <pc:docMk/>
            <pc:sldMk cId="3040386952" sldId="277"/>
            <ac:spMk id="10" creationId="{ECA26413-64A0-00D9-567C-D55B602DF5F4}"/>
          </ac:spMkLst>
        </pc:spChg>
        <pc:spChg chg="add mod">
          <ac:chgData name="Ross McNeely" userId="f4fd53fec83db67c" providerId="LiveId" clId="{60C0B0EC-72B3-4E53-A6F9-1CBB86CD85E8}" dt="2025-09-01T22:04:33.527" v="890"/>
          <ac:spMkLst>
            <pc:docMk/>
            <pc:sldMk cId="3040386952" sldId="277"/>
            <ac:spMk id="11" creationId="{EBD3634A-B8F0-638A-69B9-2D53519514D5}"/>
          </ac:spMkLst>
        </pc:spChg>
        <pc:spChg chg="add mod">
          <ac:chgData name="Ross McNeely" userId="f4fd53fec83db67c" providerId="LiveId" clId="{60C0B0EC-72B3-4E53-A6F9-1CBB86CD85E8}" dt="2025-09-01T22:04:33.527" v="890"/>
          <ac:spMkLst>
            <pc:docMk/>
            <pc:sldMk cId="3040386952" sldId="277"/>
            <ac:spMk id="12" creationId="{3B53957F-ED81-B873-8DC9-5C052344E7A7}"/>
          </ac:spMkLst>
        </pc:spChg>
        <pc:spChg chg="add del mod">
          <ac:chgData name="Ross McNeely" userId="f4fd53fec83db67c" providerId="LiveId" clId="{60C0B0EC-72B3-4E53-A6F9-1CBB86CD85E8}" dt="2025-09-27T00:54:59.555" v="3618" actId="478"/>
          <ac:spMkLst>
            <pc:docMk/>
            <pc:sldMk cId="3040386952" sldId="277"/>
            <ac:spMk id="13" creationId="{37F57744-409F-95E8-CF1E-0E15A05DEEA3}"/>
          </ac:spMkLst>
        </pc:spChg>
        <pc:spChg chg="add mod">
          <ac:chgData name="Ross McNeely" userId="f4fd53fec83db67c" providerId="LiveId" clId="{60C0B0EC-72B3-4E53-A6F9-1CBB86CD85E8}" dt="2025-09-01T22:04:33.527" v="890"/>
          <ac:spMkLst>
            <pc:docMk/>
            <pc:sldMk cId="3040386952" sldId="277"/>
            <ac:spMk id="14" creationId="{C9E55D8D-9758-081D-354C-E91B4C9818FC}"/>
          </ac:spMkLst>
        </pc:spChg>
        <pc:spChg chg="add mod ord">
          <ac:chgData name="Ross McNeely" userId="f4fd53fec83db67c" providerId="LiveId" clId="{60C0B0EC-72B3-4E53-A6F9-1CBB86CD85E8}" dt="2025-09-01T22:05:30.523" v="907" actId="1037"/>
          <ac:spMkLst>
            <pc:docMk/>
            <pc:sldMk cId="3040386952" sldId="277"/>
            <ac:spMk id="15" creationId="{9F024338-BF61-0D47-AA68-2EFDAF869ACB}"/>
          </ac:spMkLst>
        </pc:spChg>
        <pc:spChg chg="add mod">
          <ac:chgData name="Ross McNeely" userId="f4fd53fec83db67c" providerId="LiveId" clId="{60C0B0EC-72B3-4E53-A6F9-1CBB86CD85E8}" dt="2025-09-01T22:05:53.128" v="909" actId="207"/>
          <ac:spMkLst>
            <pc:docMk/>
            <pc:sldMk cId="3040386952" sldId="277"/>
            <ac:spMk id="16" creationId="{DF85BADD-9E4E-C444-8649-EC0ED53BF99B}"/>
          </ac:spMkLst>
        </pc:spChg>
        <pc:spChg chg="add del">
          <ac:chgData name="Ross McNeely" userId="f4fd53fec83db67c" providerId="LiveId" clId="{60C0B0EC-72B3-4E53-A6F9-1CBB86CD85E8}" dt="2025-09-06T16:49:44.698" v="1467"/>
          <ac:spMkLst>
            <pc:docMk/>
            <pc:sldMk cId="3040386952" sldId="277"/>
            <ac:spMk id="31" creationId="{D9DAFBB0-0ED4-8B0D-C879-9AA7D7EB34A8}"/>
          </ac:spMkLst>
        </pc:spChg>
        <pc:cxnChg chg="add mod">
          <ac:chgData name="Ross McNeely" userId="f4fd53fec83db67c" providerId="LiveId" clId="{60C0B0EC-72B3-4E53-A6F9-1CBB86CD85E8}" dt="2025-09-01T22:04:33.527" v="890"/>
          <ac:cxnSpMkLst>
            <pc:docMk/>
            <pc:sldMk cId="3040386952" sldId="277"/>
            <ac:cxnSpMk id="2" creationId="{E9DB7768-AD42-A8EA-2E5F-2496919EF116}"/>
          </ac:cxnSpMkLst>
        </pc:cxnChg>
        <pc:cxnChg chg="add mod">
          <ac:chgData name="Ross McNeely" userId="f4fd53fec83db67c" providerId="LiveId" clId="{60C0B0EC-72B3-4E53-A6F9-1CBB86CD85E8}" dt="2025-09-01T22:04:33.527" v="890"/>
          <ac:cxnSpMkLst>
            <pc:docMk/>
            <pc:sldMk cId="3040386952" sldId="277"/>
            <ac:cxnSpMk id="3" creationId="{9CDF0383-2914-7EA5-FC63-BB3B6121FCE2}"/>
          </ac:cxnSpMkLst>
        </pc:cxnChg>
        <pc:cxnChg chg="add mod">
          <ac:chgData name="Ross McNeely" userId="f4fd53fec83db67c" providerId="LiveId" clId="{60C0B0EC-72B3-4E53-A6F9-1CBB86CD85E8}" dt="2025-09-01T22:04:33.527" v="890"/>
          <ac:cxnSpMkLst>
            <pc:docMk/>
            <pc:sldMk cId="3040386952" sldId="277"/>
            <ac:cxnSpMk id="7" creationId="{9EBD525B-767A-904C-489B-46B14A75C0FC}"/>
          </ac:cxnSpMkLst>
        </pc:cxnChg>
      </pc:sldChg>
      <pc:sldChg chg="addSp delSp modSp add mod ord delAnim delDesignElem">
        <pc:chgData name="Ross McNeely" userId="f4fd53fec83db67c" providerId="LiveId" clId="{60C0B0EC-72B3-4E53-A6F9-1CBB86CD85E8}" dt="2025-09-06T16:49:44.698" v="1467"/>
        <pc:sldMkLst>
          <pc:docMk/>
          <pc:sldMk cId="89420038" sldId="278"/>
        </pc:sldMkLst>
        <pc:spChg chg="add mod">
          <ac:chgData name="Ross McNeely" userId="f4fd53fec83db67c" providerId="LiveId" clId="{60C0B0EC-72B3-4E53-A6F9-1CBB86CD85E8}" dt="2025-09-01T22:51:48.282" v="1410" actId="113"/>
          <ac:spMkLst>
            <pc:docMk/>
            <pc:sldMk cId="89420038" sldId="278"/>
            <ac:spMk id="7" creationId="{7ADB4A74-4BE5-E744-B306-2D30870A666A}"/>
          </ac:spMkLst>
        </pc:spChg>
        <pc:spChg chg="mod ord">
          <ac:chgData name="Ross McNeely" userId="f4fd53fec83db67c" providerId="LiveId" clId="{60C0B0EC-72B3-4E53-A6F9-1CBB86CD85E8}" dt="2025-09-01T22:54:50.671" v="1415" actId="403"/>
          <ac:spMkLst>
            <pc:docMk/>
            <pc:sldMk cId="89420038" sldId="278"/>
            <ac:spMk id="20" creationId="{0E4CF5FE-EBB6-5E0C-D827-B115AAB22239}"/>
          </ac:spMkLst>
        </pc:spChg>
        <pc:spChg chg="add del">
          <ac:chgData name="Ross McNeely" userId="f4fd53fec83db67c" providerId="LiveId" clId="{60C0B0EC-72B3-4E53-A6F9-1CBB86CD85E8}" dt="2025-09-06T16:49:44.698" v="1467"/>
          <ac:spMkLst>
            <pc:docMk/>
            <pc:sldMk cId="89420038" sldId="278"/>
            <ac:spMk id="43" creationId="{22A397E7-BF60-45B2-84C7-B074B76C37A7}"/>
          </ac:spMkLst>
        </pc:spChg>
        <pc:spChg chg="add del">
          <ac:chgData name="Ross McNeely" userId="f4fd53fec83db67c" providerId="LiveId" clId="{60C0B0EC-72B3-4E53-A6F9-1CBB86CD85E8}" dt="2025-09-06T16:49:44.698" v="1467"/>
          <ac:spMkLst>
            <pc:docMk/>
            <pc:sldMk cId="89420038" sldId="278"/>
            <ac:spMk id="45" creationId="{890DEF05-784E-4B61-89E4-04C4ECF4E5A0}"/>
          </ac:spMkLst>
        </pc:spChg>
        <pc:picChg chg="add mod">
          <ac:chgData name="Ross McNeely" userId="f4fd53fec83db67c" providerId="LiveId" clId="{60C0B0EC-72B3-4E53-A6F9-1CBB86CD85E8}" dt="2025-09-01T22:50:39.697" v="1358" actId="26606"/>
          <ac:picMkLst>
            <pc:docMk/>
            <pc:sldMk cId="89420038" sldId="278"/>
            <ac:picMk id="2" creationId="{DCE33F97-D9FA-1011-3D57-496619D0A6F7}"/>
          </ac:picMkLst>
        </pc:picChg>
        <pc:cxnChg chg="add del">
          <ac:chgData name="Ross McNeely" userId="f4fd53fec83db67c" providerId="LiveId" clId="{60C0B0EC-72B3-4E53-A6F9-1CBB86CD85E8}" dt="2025-09-06T16:49:44.698" v="1467"/>
          <ac:cxnSpMkLst>
            <pc:docMk/>
            <pc:sldMk cId="89420038" sldId="278"/>
            <ac:cxnSpMk id="47" creationId="{C41BAEC7-F7B0-4224-8B18-8F74B7D87F0B}"/>
          </ac:cxnSpMkLst>
        </pc:cxnChg>
      </pc:sldChg>
      <pc:sldChg chg="addSp delSp modSp add mod modAnim delDesignElem">
        <pc:chgData name="Ross McNeely" userId="f4fd53fec83db67c" providerId="LiveId" clId="{60C0B0EC-72B3-4E53-A6F9-1CBB86CD85E8}" dt="2025-09-06T16:49:44.698" v="1467"/>
        <pc:sldMkLst>
          <pc:docMk/>
          <pc:sldMk cId="1873391524" sldId="279"/>
        </pc:sldMkLst>
        <pc:spChg chg="mod">
          <ac:chgData name="Ross McNeely" userId="f4fd53fec83db67c" providerId="LiveId" clId="{60C0B0EC-72B3-4E53-A6F9-1CBB86CD85E8}" dt="2025-09-01T22:25:38.860" v="1178" actId="1037"/>
          <ac:spMkLst>
            <pc:docMk/>
            <pc:sldMk cId="1873391524" sldId="279"/>
            <ac:spMk id="3" creationId="{BAF602C1-7329-62A4-F7E9-C1E186474BA7}"/>
          </ac:spMkLst>
        </pc:spChg>
        <pc:spChg chg="add mod">
          <ac:chgData name="Ross McNeely" userId="f4fd53fec83db67c" providerId="LiveId" clId="{60C0B0EC-72B3-4E53-A6F9-1CBB86CD85E8}" dt="2025-09-01T22:56:08.989" v="1417" actId="113"/>
          <ac:spMkLst>
            <pc:docMk/>
            <pc:sldMk cId="1873391524" sldId="279"/>
            <ac:spMk id="5" creationId="{F540964D-78E1-E0FD-411A-7F126DE2C775}"/>
          </ac:spMkLst>
        </pc:spChg>
        <pc:spChg chg="add mod">
          <ac:chgData name="Ross McNeely" userId="f4fd53fec83db67c" providerId="LiveId" clId="{60C0B0EC-72B3-4E53-A6F9-1CBB86CD85E8}" dt="2025-09-01T22:56:13.725" v="1418" actId="113"/>
          <ac:spMkLst>
            <pc:docMk/>
            <pc:sldMk cId="1873391524" sldId="279"/>
            <ac:spMk id="8" creationId="{ECEFC303-EB7F-8E33-F43E-B0EB8AFE200A}"/>
          </ac:spMkLst>
        </pc:spChg>
        <pc:spChg chg="add mod">
          <ac:chgData name="Ross McNeely" userId="f4fd53fec83db67c" providerId="LiveId" clId="{60C0B0EC-72B3-4E53-A6F9-1CBB86CD85E8}" dt="2025-09-01T22:56:18.343" v="1419" actId="113"/>
          <ac:spMkLst>
            <pc:docMk/>
            <pc:sldMk cId="1873391524" sldId="279"/>
            <ac:spMk id="11" creationId="{B7D03914-5637-9E6C-4B7B-E6D268799536}"/>
          </ac:spMkLst>
        </pc:spChg>
        <pc:spChg chg="add del">
          <ac:chgData name="Ross McNeely" userId="f4fd53fec83db67c" providerId="LiveId" clId="{60C0B0EC-72B3-4E53-A6F9-1CBB86CD85E8}" dt="2025-09-06T16:49:44.698" v="1467"/>
          <ac:spMkLst>
            <pc:docMk/>
            <pc:sldMk cId="1873391524" sldId="279"/>
            <ac:spMk id="34" creationId="{E8A8EAB8-D2FF-444D-B34B-7D32F106AD0E}"/>
          </ac:spMkLst>
        </pc:spChg>
        <pc:picChg chg="add mod">
          <ac:chgData name="Ross McNeely" userId="f4fd53fec83db67c" providerId="LiveId" clId="{60C0B0EC-72B3-4E53-A6F9-1CBB86CD85E8}" dt="2025-09-01T22:29:24.835" v="1183" actId="14100"/>
          <ac:picMkLst>
            <pc:docMk/>
            <pc:sldMk cId="1873391524" sldId="279"/>
            <ac:picMk id="4" creationId="{FD9441FD-1ED6-9C8E-C8CE-9F5FFE6073DE}"/>
          </ac:picMkLst>
        </pc:picChg>
        <pc:picChg chg="add mod">
          <ac:chgData name="Ross McNeely" userId="f4fd53fec83db67c" providerId="LiveId" clId="{60C0B0EC-72B3-4E53-A6F9-1CBB86CD85E8}" dt="2025-09-01T22:31:28.116" v="1236" actId="1076"/>
          <ac:picMkLst>
            <pc:docMk/>
            <pc:sldMk cId="1873391524" sldId="279"/>
            <ac:picMk id="7" creationId="{19A35658-BF97-6555-B5B8-8FAF88428177}"/>
          </ac:picMkLst>
        </pc:picChg>
        <pc:picChg chg="add mod">
          <ac:chgData name="Ross McNeely" userId="f4fd53fec83db67c" providerId="LiveId" clId="{60C0B0EC-72B3-4E53-A6F9-1CBB86CD85E8}" dt="2025-09-01T22:32:54.870" v="1267" actId="1076"/>
          <ac:picMkLst>
            <pc:docMk/>
            <pc:sldMk cId="1873391524" sldId="279"/>
            <ac:picMk id="10" creationId="{260A05DD-E05E-E883-9BDD-4AB42EF18A1E}"/>
          </ac:picMkLst>
        </pc:picChg>
        <pc:cxnChg chg="add del">
          <ac:chgData name="Ross McNeely" userId="f4fd53fec83db67c" providerId="LiveId" clId="{60C0B0EC-72B3-4E53-A6F9-1CBB86CD85E8}" dt="2025-09-06T16:49:44.698" v="1467"/>
          <ac:cxnSpMkLst>
            <pc:docMk/>
            <pc:sldMk cId="1873391524" sldId="279"/>
            <ac:cxnSpMk id="36" creationId="{067633D1-6EE6-4118-B9F0-B363477BEE7A}"/>
          </ac:cxnSpMkLst>
        </pc:cxnChg>
        <pc:cxnChg chg="add del">
          <ac:chgData name="Ross McNeely" userId="f4fd53fec83db67c" providerId="LiveId" clId="{60C0B0EC-72B3-4E53-A6F9-1CBB86CD85E8}" dt="2025-09-06T16:49:44.698" v="1467"/>
          <ac:cxnSpMkLst>
            <pc:docMk/>
            <pc:sldMk cId="1873391524" sldId="279"/>
            <ac:cxnSpMk id="38" creationId="{4AD7FFC6-42A9-49CB-B5E9-B3F6B038331B}"/>
          </ac:cxnSpMkLst>
        </pc:cxnChg>
      </pc:sldChg>
      <pc:sldChg chg="addSp delSp modSp add mod delDesignElem">
        <pc:chgData name="Ross McNeely" userId="f4fd53fec83db67c" providerId="LiveId" clId="{60C0B0EC-72B3-4E53-A6F9-1CBB86CD85E8}" dt="2025-09-06T16:49:44.698" v="1467"/>
        <pc:sldMkLst>
          <pc:docMk/>
          <pc:sldMk cId="1331676494" sldId="280"/>
        </pc:sldMkLst>
        <pc:spChg chg="add mod">
          <ac:chgData name="Ross McNeely" userId="f4fd53fec83db67c" providerId="LiveId" clId="{60C0B0EC-72B3-4E53-A6F9-1CBB86CD85E8}" dt="2025-09-01T22:39:49.214" v="1332"/>
          <ac:spMkLst>
            <pc:docMk/>
            <pc:sldMk cId="1331676494" sldId="280"/>
            <ac:spMk id="3" creationId="{4207CF8B-4E7A-7B6C-1678-F2FEE0666168}"/>
          </ac:spMkLst>
        </pc:spChg>
        <pc:spChg chg="add mod">
          <ac:chgData name="Ross McNeely" userId="f4fd53fec83db67c" providerId="LiveId" clId="{60C0B0EC-72B3-4E53-A6F9-1CBB86CD85E8}" dt="2025-09-01T22:40:59.319" v="1339" actId="1076"/>
          <ac:spMkLst>
            <pc:docMk/>
            <pc:sldMk cId="1331676494" sldId="280"/>
            <ac:spMk id="5" creationId="{A826B669-7B60-1808-5067-CA6337D93CB4}"/>
          </ac:spMkLst>
        </pc:spChg>
        <pc:spChg chg="add del">
          <ac:chgData name="Ross McNeely" userId="f4fd53fec83db67c" providerId="LiveId" clId="{60C0B0EC-72B3-4E53-A6F9-1CBB86CD85E8}" dt="2025-09-06T16:49:44.698" v="1467"/>
          <ac:spMkLst>
            <pc:docMk/>
            <pc:sldMk cId="1331676494" sldId="280"/>
            <ac:spMk id="26" creationId="{9E51A596-7BBD-157D-CB8A-236D5C3D7A85}"/>
          </ac:spMkLst>
        </pc:spChg>
        <pc:picChg chg="add mod">
          <ac:chgData name="Ross McNeely" userId="f4fd53fec83db67c" providerId="LiveId" clId="{60C0B0EC-72B3-4E53-A6F9-1CBB86CD85E8}" dt="2025-09-01T22:41:37.238" v="1344" actId="14100"/>
          <ac:picMkLst>
            <pc:docMk/>
            <pc:sldMk cId="1331676494" sldId="280"/>
            <ac:picMk id="7" creationId="{0A574685-464A-9268-DD88-2CDECB1397DA}"/>
          </ac:picMkLst>
        </pc:picChg>
        <pc:cxnChg chg="add del">
          <ac:chgData name="Ross McNeely" userId="f4fd53fec83db67c" providerId="LiveId" clId="{60C0B0EC-72B3-4E53-A6F9-1CBB86CD85E8}" dt="2025-09-06T16:49:44.698" v="1467"/>
          <ac:cxnSpMkLst>
            <pc:docMk/>
            <pc:sldMk cId="1331676494" sldId="280"/>
            <ac:cxnSpMk id="27" creationId="{BEA48F6A-51C0-C515-AA1A-199AC51AAB05}"/>
          </ac:cxnSpMkLst>
        </pc:cxnChg>
        <pc:cxnChg chg="add del">
          <ac:chgData name="Ross McNeely" userId="f4fd53fec83db67c" providerId="LiveId" clId="{60C0B0EC-72B3-4E53-A6F9-1CBB86CD85E8}" dt="2025-09-06T16:49:44.698" v="1467"/>
          <ac:cxnSpMkLst>
            <pc:docMk/>
            <pc:sldMk cId="1331676494" sldId="280"/>
            <ac:cxnSpMk id="29" creationId="{391E433B-795A-EAE6-897A-CDA4C832CF59}"/>
          </ac:cxnSpMkLst>
        </pc:cxnChg>
      </pc:sldChg>
      <pc:sldChg chg="addSp delSp add delDesignElem">
        <pc:chgData name="Ross McNeely" userId="f4fd53fec83db67c" providerId="LiveId" clId="{60C0B0EC-72B3-4E53-A6F9-1CBB86CD85E8}" dt="2025-09-06T16:49:44.698" v="1467"/>
        <pc:sldMkLst>
          <pc:docMk/>
          <pc:sldMk cId="3745949826" sldId="281"/>
        </pc:sldMkLst>
        <pc:spChg chg="add del">
          <ac:chgData name="Ross McNeely" userId="f4fd53fec83db67c" providerId="LiveId" clId="{60C0B0EC-72B3-4E53-A6F9-1CBB86CD85E8}" dt="2025-09-06T16:49:44.698" v="1467"/>
          <ac:spMkLst>
            <pc:docMk/>
            <pc:sldMk cId="3745949826" sldId="281"/>
            <ac:spMk id="34" creationId="{8383F265-F26E-084D-9E61-2F4DCFFBAD6C}"/>
          </ac:spMkLst>
        </pc:spChg>
        <pc:spChg chg="add del">
          <ac:chgData name="Ross McNeely" userId="f4fd53fec83db67c" providerId="LiveId" clId="{60C0B0EC-72B3-4E53-A6F9-1CBB86CD85E8}" dt="2025-09-06T16:49:44.698" v="1467"/>
          <ac:spMkLst>
            <pc:docMk/>
            <pc:sldMk cId="3745949826" sldId="281"/>
            <ac:spMk id="36" creationId="{D5097234-3C73-7B95-2607-3819D2390044}"/>
          </ac:spMkLst>
        </pc:spChg>
        <pc:cxnChg chg="add del">
          <ac:chgData name="Ross McNeely" userId="f4fd53fec83db67c" providerId="LiveId" clId="{60C0B0EC-72B3-4E53-A6F9-1CBB86CD85E8}" dt="2025-09-06T16:49:44.698" v="1467"/>
          <ac:cxnSpMkLst>
            <pc:docMk/>
            <pc:sldMk cId="3745949826" sldId="281"/>
            <ac:cxnSpMk id="38" creationId="{9F201ECD-BF6E-5416-E288-197E98B5164B}"/>
          </ac:cxnSpMkLst>
        </pc:cxnChg>
      </pc:sldChg>
      <pc:sldChg chg="addSp delSp modSp add mod ord delDesignElem">
        <pc:chgData name="Ross McNeely" userId="f4fd53fec83db67c" providerId="LiveId" clId="{60C0B0EC-72B3-4E53-A6F9-1CBB86CD85E8}" dt="2025-09-06T16:49:44.698" v="1467"/>
        <pc:sldMkLst>
          <pc:docMk/>
          <pc:sldMk cId="1145632695" sldId="282"/>
        </pc:sldMkLst>
        <pc:spChg chg="mod ord">
          <ac:chgData name="Ross McNeely" userId="f4fd53fec83db67c" providerId="LiveId" clId="{60C0B0EC-72B3-4E53-A6F9-1CBB86CD85E8}" dt="2025-09-06T15:37:03.489" v="1440" actId="207"/>
          <ac:spMkLst>
            <pc:docMk/>
            <pc:sldMk cId="1145632695" sldId="282"/>
            <ac:spMk id="20" creationId="{E758048B-87FC-B179-61E9-F53E8D63A0D3}"/>
          </ac:spMkLst>
        </pc:spChg>
        <pc:spChg chg="add del">
          <ac:chgData name="Ross McNeely" userId="f4fd53fec83db67c" providerId="LiveId" clId="{60C0B0EC-72B3-4E53-A6F9-1CBB86CD85E8}" dt="2025-09-06T16:49:44.698" v="1467"/>
          <ac:spMkLst>
            <pc:docMk/>
            <pc:sldMk cId="1145632695" sldId="282"/>
            <ac:spMk id="60" creationId="{0671A8AE-40A1-4631-A6B8-581AFF065482}"/>
          </ac:spMkLst>
        </pc:spChg>
        <pc:spChg chg="add del">
          <ac:chgData name="Ross McNeely" userId="f4fd53fec83db67c" providerId="LiveId" clId="{60C0B0EC-72B3-4E53-A6F9-1CBB86CD85E8}" dt="2025-09-06T16:49:44.698" v="1467"/>
          <ac:spMkLst>
            <pc:docMk/>
            <pc:sldMk cId="1145632695" sldId="282"/>
            <ac:spMk id="61" creationId="{AB58EF07-17C2-48CF-ABB0-EEF1F17CB8F0}"/>
          </ac:spMkLst>
        </pc:spChg>
        <pc:spChg chg="add del">
          <ac:chgData name="Ross McNeely" userId="f4fd53fec83db67c" providerId="LiveId" clId="{60C0B0EC-72B3-4E53-A6F9-1CBB86CD85E8}" dt="2025-09-06T16:49:44.698" v="1467"/>
          <ac:spMkLst>
            <pc:docMk/>
            <pc:sldMk cId="1145632695" sldId="282"/>
            <ac:spMk id="62" creationId="{AF2F604E-43BE-4DC3-B983-E071523364F8}"/>
          </ac:spMkLst>
        </pc:spChg>
        <pc:spChg chg="add del">
          <ac:chgData name="Ross McNeely" userId="f4fd53fec83db67c" providerId="LiveId" clId="{60C0B0EC-72B3-4E53-A6F9-1CBB86CD85E8}" dt="2025-09-06T16:49:44.698" v="1467"/>
          <ac:spMkLst>
            <pc:docMk/>
            <pc:sldMk cId="1145632695" sldId="282"/>
            <ac:spMk id="63" creationId="{08C9B587-E65E-4B52-B37C-ABEBB6E87928}"/>
          </ac:spMkLst>
        </pc:spChg>
        <pc:picChg chg="add mod">
          <ac:chgData name="Ross McNeely" userId="f4fd53fec83db67c" providerId="LiveId" clId="{60C0B0EC-72B3-4E53-A6F9-1CBB86CD85E8}" dt="2025-09-06T15:36:45.612" v="1438" actId="26606"/>
          <ac:picMkLst>
            <pc:docMk/>
            <pc:sldMk cId="1145632695" sldId="282"/>
            <ac:picMk id="2" creationId="{AABACAB5-8059-5C64-0988-D864FE79B99E}"/>
          </ac:picMkLst>
        </pc:picChg>
      </pc:sldChg>
      <pc:sldChg chg="addSp delSp modSp add del mod delDesignElem">
        <pc:chgData name="Ross McNeely" userId="f4fd53fec83db67c" providerId="LiveId" clId="{60C0B0EC-72B3-4E53-A6F9-1CBB86CD85E8}" dt="2025-09-06T16:50:25.761" v="1473" actId="47"/>
        <pc:sldMkLst>
          <pc:docMk/>
          <pc:sldMk cId="2546288029" sldId="283"/>
        </pc:sldMkLst>
      </pc:sldChg>
      <pc:sldChg chg="addSp delSp modSp add mod ord delAnim">
        <pc:chgData name="Ross McNeely" userId="f4fd53fec83db67c" providerId="LiveId" clId="{60C0B0EC-72B3-4E53-A6F9-1CBB86CD85E8}" dt="2025-09-06T17:03:45.068" v="1938" actId="113"/>
        <pc:sldMkLst>
          <pc:docMk/>
          <pc:sldMk cId="1658303655" sldId="284"/>
        </pc:sldMkLst>
        <pc:spChg chg="mod">
          <ac:chgData name="Ross McNeely" userId="f4fd53fec83db67c" providerId="LiveId" clId="{60C0B0EC-72B3-4E53-A6F9-1CBB86CD85E8}" dt="2025-09-06T16:55:12.897" v="1699" actId="403"/>
          <ac:spMkLst>
            <pc:docMk/>
            <pc:sldMk cId="1658303655" sldId="284"/>
            <ac:spMk id="3" creationId="{300D38EE-C6E3-B519-EC20-E337A29933CD}"/>
          </ac:spMkLst>
        </pc:spChg>
        <pc:spChg chg="add mod">
          <ac:chgData name="Ross McNeely" userId="f4fd53fec83db67c" providerId="LiveId" clId="{60C0B0EC-72B3-4E53-A6F9-1CBB86CD85E8}" dt="2025-09-06T16:54:19.624" v="1684" actId="1037"/>
          <ac:spMkLst>
            <pc:docMk/>
            <pc:sldMk cId="1658303655" sldId="284"/>
            <ac:spMk id="12" creationId="{283610AD-EBD2-3354-9441-D2B8B22CE6FD}"/>
          </ac:spMkLst>
        </pc:spChg>
        <pc:spChg chg="add mod">
          <ac:chgData name="Ross McNeely" userId="f4fd53fec83db67c" providerId="LiveId" clId="{60C0B0EC-72B3-4E53-A6F9-1CBB86CD85E8}" dt="2025-09-06T17:03:45.068" v="1938" actId="113"/>
          <ac:spMkLst>
            <pc:docMk/>
            <pc:sldMk cId="1658303655" sldId="284"/>
            <ac:spMk id="16" creationId="{1204EC2E-A5FF-D138-766B-3DF53FF97E97}"/>
          </ac:spMkLst>
        </pc:spChg>
        <pc:cxnChg chg="add mod">
          <ac:chgData name="Ross McNeely" userId="f4fd53fec83db67c" providerId="LiveId" clId="{60C0B0EC-72B3-4E53-A6F9-1CBB86CD85E8}" dt="2025-09-06T16:56:09.477" v="1703" actId="1076"/>
          <ac:cxnSpMkLst>
            <pc:docMk/>
            <pc:sldMk cId="1658303655" sldId="284"/>
            <ac:cxnSpMk id="14" creationId="{A8B4B556-A89D-3762-321D-93FE24CE30CB}"/>
          </ac:cxnSpMkLst>
        </pc:cxnChg>
      </pc:sldChg>
      <pc:sldChg chg="modSp add mod">
        <pc:chgData name="Ross McNeely" userId="f4fd53fec83db67c" providerId="LiveId" clId="{60C0B0EC-72B3-4E53-A6F9-1CBB86CD85E8}" dt="2025-09-06T17:03:59.573" v="1943" actId="113"/>
        <pc:sldMkLst>
          <pc:docMk/>
          <pc:sldMk cId="2832208668" sldId="285"/>
        </pc:sldMkLst>
        <pc:spChg chg="mod">
          <ac:chgData name="Ross McNeely" userId="f4fd53fec83db67c" providerId="LiveId" clId="{60C0B0EC-72B3-4E53-A6F9-1CBB86CD85E8}" dt="2025-09-06T16:59:54.637" v="1891" actId="20577"/>
          <ac:spMkLst>
            <pc:docMk/>
            <pc:sldMk cId="2832208668" sldId="285"/>
            <ac:spMk id="3" creationId="{3D9066E0-5A0E-1D54-A84D-2D3E7C468895}"/>
          </ac:spMkLst>
        </pc:spChg>
        <pc:spChg chg="mod">
          <ac:chgData name="Ross McNeely" userId="f4fd53fec83db67c" providerId="LiveId" clId="{60C0B0EC-72B3-4E53-A6F9-1CBB86CD85E8}" dt="2025-09-06T17:03:59.573" v="1943" actId="113"/>
          <ac:spMkLst>
            <pc:docMk/>
            <pc:sldMk cId="2832208668" sldId="285"/>
            <ac:spMk id="16" creationId="{F785BE0D-ED68-1A83-E4F4-64FB96232AD0}"/>
          </ac:spMkLst>
        </pc:spChg>
      </pc:sldChg>
      <pc:sldChg chg="addSp delSp modSp add mod">
        <pc:chgData name="Ross McNeely" userId="f4fd53fec83db67c" providerId="LiveId" clId="{60C0B0EC-72B3-4E53-A6F9-1CBB86CD85E8}" dt="2025-09-07T19:52:10.353" v="2179" actId="1036"/>
        <pc:sldMkLst>
          <pc:docMk/>
          <pc:sldMk cId="2397933085" sldId="286"/>
        </pc:sldMkLst>
        <pc:spChg chg="add mod">
          <ac:chgData name="Ross McNeely" userId="f4fd53fec83db67c" providerId="LiveId" clId="{60C0B0EC-72B3-4E53-A6F9-1CBB86CD85E8}" dt="2025-09-07T19:40:10.238" v="2033" actId="14100"/>
          <ac:spMkLst>
            <pc:docMk/>
            <pc:sldMk cId="2397933085" sldId="286"/>
            <ac:spMk id="2" creationId="{BC4D2C3B-F1AF-13D9-262C-D4951B8F78D6}"/>
          </ac:spMkLst>
        </pc:spChg>
        <pc:spChg chg="add mod">
          <ac:chgData name="Ross McNeely" userId="f4fd53fec83db67c" providerId="LiveId" clId="{60C0B0EC-72B3-4E53-A6F9-1CBB86CD85E8}" dt="2025-09-07T19:40:58.603" v="2132" actId="14100"/>
          <ac:spMkLst>
            <pc:docMk/>
            <pc:sldMk cId="2397933085" sldId="286"/>
            <ac:spMk id="5" creationId="{DB0FAF42-A4BC-63E6-D1CD-616782F368EF}"/>
          </ac:spMkLst>
        </pc:spChg>
        <pc:picChg chg="add mod">
          <ac:chgData name="Ross McNeely" userId="f4fd53fec83db67c" providerId="LiveId" clId="{60C0B0EC-72B3-4E53-A6F9-1CBB86CD85E8}" dt="2025-09-07T19:52:10.353" v="2179" actId="1036"/>
          <ac:picMkLst>
            <pc:docMk/>
            <pc:sldMk cId="2397933085" sldId="286"/>
            <ac:picMk id="7" creationId="{0F7B1C7F-4FEE-35C7-FEAB-4981BD862A13}"/>
          </ac:picMkLst>
        </pc:picChg>
      </pc:sldChg>
      <pc:sldChg chg="add">
        <pc:chgData name="Ross McNeely" userId="f4fd53fec83db67c" providerId="LiveId" clId="{60C0B0EC-72B3-4E53-A6F9-1CBB86CD85E8}" dt="2025-09-07T19:41:53.028" v="2133" actId="2890"/>
        <pc:sldMkLst>
          <pc:docMk/>
          <pc:sldMk cId="2486957952" sldId="287"/>
        </pc:sldMkLst>
      </pc:sldChg>
      <pc:sldChg chg="addSp delSp modSp add mod ord delAnim modAnim">
        <pc:chgData name="Ross McNeely" userId="f4fd53fec83db67c" providerId="LiveId" clId="{60C0B0EC-72B3-4E53-A6F9-1CBB86CD85E8}" dt="2025-09-07T23:41:33.147" v="3009" actId="1038"/>
        <pc:sldMkLst>
          <pc:docMk/>
          <pc:sldMk cId="3599283973" sldId="288"/>
        </pc:sldMkLst>
        <pc:spChg chg="add mod">
          <ac:chgData name="Ross McNeely" userId="f4fd53fec83db67c" providerId="LiveId" clId="{60C0B0EC-72B3-4E53-A6F9-1CBB86CD85E8}" dt="2025-09-07T23:41:33.147" v="3009" actId="1038"/>
          <ac:spMkLst>
            <pc:docMk/>
            <pc:sldMk cId="3599283973" sldId="288"/>
            <ac:spMk id="3" creationId="{A3B02E81-B051-4126-2627-D266977C4BD2}"/>
          </ac:spMkLst>
        </pc:spChg>
        <pc:spChg chg="add mod ord">
          <ac:chgData name="Ross McNeely" userId="f4fd53fec83db67c" providerId="LiveId" clId="{60C0B0EC-72B3-4E53-A6F9-1CBB86CD85E8}" dt="2025-09-07T22:59:08.290" v="2370" actId="166"/>
          <ac:spMkLst>
            <pc:docMk/>
            <pc:sldMk cId="3599283973" sldId="288"/>
            <ac:spMk id="4" creationId="{1A376571-5F5A-B78A-FE90-FF0B97E41FA7}"/>
          </ac:spMkLst>
        </pc:spChg>
        <pc:spChg chg="add mod ord">
          <ac:chgData name="Ross McNeely" userId="f4fd53fec83db67c" providerId="LiveId" clId="{60C0B0EC-72B3-4E53-A6F9-1CBB86CD85E8}" dt="2025-09-07T22:59:08.290" v="2370" actId="166"/>
          <ac:spMkLst>
            <pc:docMk/>
            <pc:sldMk cId="3599283973" sldId="288"/>
            <ac:spMk id="5" creationId="{11674850-580E-20A2-6ECD-F5ECFC7E261F}"/>
          </ac:spMkLst>
        </pc:spChg>
        <pc:spChg chg="add mod ord">
          <ac:chgData name="Ross McNeely" userId="f4fd53fec83db67c" providerId="LiveId" clId="{60C0B0EC-72B3-4E53-A6F9-1CBB86CD85E8}" dt="2025-09-07T23:16:33.251" v="2944" actId="1037"/>
          <ac:spMkLst>
            <pc:docMk/>
            <pc:sldMk cId="3599283973" sldId="288"/>
            <ac:spMk id="6" creationId="{A4B590C8-4BF8-6F8E-29A8-D65758C68B7A}"/>
          </ac:spMkLst>
        </pc:spChg>
        <pc:spChg chg="add mod ord">
          <ac:chgData name="Ross McNeely" userId="f4fd53fec83db67c" providerId="LiveId" clId="{60C0B0EC-72B3-4E53-A6F9-1CBB86CD85E8}" dt="2025-09-07T22:59:08.290" v="2370" actId="166"/>
          <ac:spMkLst>
            <pc:docMk/>
            <pc:sldMk cId="3599283973" sldId="288"/>
            <ac:spMk id="7" creationId="{6CACC033-1645-217C-5205-E3D427BF359D}"/>
          </ac:spMkLst>
        </pc:spChg>
        <pc:spChg chg="add mod ord">
          <ac:chgData name="Ross McNeely" userId="f4fd53fec83db67c" providerId="LiveId" clId="{60C0B0EC-72B3-4E53-A6F9-1CBB86CD85E8}" dt="2025-09-07T23:16:33.251" v="2944" actId="1037"/>
          <ac:spMkLst>
            <pc:docMk/>
            <pc:sldMk cId="3599283973" sldId="288"/>
            <ac:spMk id="8" creationId="{64934F19-FADB-0F7D-B247-7FF2D5ED1EE2}"/>
          </ac:spMkLst>
        </pc:spChg>
        <pc:spChg chg="add mod">
          <ac:chgData name="Ross McNeely" userId="f4fd53fec83db67c" providerId="LiveId" clId="{60C0B0EC-72B3-4E53-A6F9-1CBB86CD85E8}" dt="2025-09-07T23:16:33.251" v="2944" actId="1037"/>
          <ac:spMkLst>
            <pc:docMk/>
            <pc:sldMk cId="3599283973" sldId="288"/>
            <ac:spMk id="9" creationId="{9D92F011-A20E-1444-95E7-AB496F31554A}"/>
          </ac:spMkLst>
        </pc:spChg>
        <pc:spChg chg="add mod">
          <ac:chgData name="Ross McNeely" userId="f4fd53fec83db67c" providerId="LiveId" clId="{60C0B0EC-72B3-4E53-A6F9-1CBB86CD85E8}" dt="2025-09-07T23:16:33.251" v="2944" actId="1037"/>
          <ac:spMkLst>
            <pc:docMk/>
            <pc:sldMk cId="3599283973" sldId="288"/>
            <ac:spMk id="10" creationId="{8B4692CA-6618-2408-61F5-405574D54613}"/>
          </ac:spMkLst>
        </pc:spChg>
        <pc:spChg chg="add mod">
          <ac:chgData name="Ross McNeely" userId="f4fd53fec83db67c" providerId="LiveId" clId="{60C0B0EC-72B3-4E53-A6F9-1CBB86CD85E8}" dt="2025-09-07T23:16:33.251" v="2944" actId="1037"/>
          <ac:spMkLst>
            <pc:docMk/>
            <pc:sldMk cId="3599283973" sldId="288"/>
            <ac:spMk id="11" creationId="{A7C79832-7DF3-7478-A21C-3A04DA95B17E}"/>
          </ac:spMkLst>
        </pc:spChg>
        <pc:spChg chg="add mod">
          <ac:chgData name="Ross McNeely" userId="f4fd53fec83db67c" providerId="LiveId" clId="{60C0B0EC-72B3-4E53-A6F9-1CBB86CD85E8}" dt="2025-09-07T23:09:45.403" v="2641" actId="1037"/>
          <ac:spMkLst>
            <pc:docMk/>
            <pc:sldMk cId="3599283973" sldId="288"/>
            <ac:spMk id="12" creationId="{B3F2B018-0756-E8FB-15AA-EE38888C9AC3}"/>
          </ac:spMkLst>
        </pc:spChg>
        <pc:spChg chg="add mod">
          <ac:chgData name="Ross McNeely" userId="f4fd53fec83db67c" providerId="LiveId" clId="{60C0B0EC-72B3-4E53-A6F9-1CBB86CD85E8}" dt="2025-09-07T23:16:33.251" v="2944" actId="1037"/>
          <ac:spMkLst>
            <pc:docMk/>
            <pc:sldMk cId="3599283973" sldId="288"/>
            <ac:spMk id="13" creationId="{635F31D1-2D7B-21C0-20CE-1C6EA0F3AA55}"/>
          </ac:spMkLst>
        </pc:spChg>
        <pc:spChg chg="add mod">
          <ac:chgData name="Ross McNeely" userId="f4fd53fec83db67c" providerId="LiveId" clId="{60C0B0EC-72B3-4E53-A6F9-1CBB86CD85E8}" dt="2025-09-07T23:16:33.251" v="2944" actId="1037"/>
          <ac:spMkLst>
            <pc:docMk/>
            <pc:sldMk cId="3599283973" sldId="288"/>
            <ac:spMk id="14" creationId="{1BD4ABA0-19E7-E5D1-BADB-22A9C7292A39}"/>
          </ac:spMkLst>
        </pc:spChg>
        <pc:spChg chg="add mod">
          <ac:chgData name="Ross McNeely" userId="f4fd53fec83db67c" providerId="LiveId" clId="{60C0B0EC-72B3-4E53-A6F9-1CBB86CD85E8}" dt="2025-09-07T23:16:33.251" v="2944" actId="1037"/>
          <ac:spMkLst>
            <pc:docMk/>
            <pc:sldMk cId="3599283973" sldId="288"/>
            <ac:spMk id="15" creationId="{D0C5004C-3FE5-DCFF-4A5F-64DFCC7CDFF2}"/>
          </ac:spMkLst>
        </pc:spChg>
        <pc:spChg chg="add mod">
          <ac:chgData name="Ross McNeely" userId="f4fd53fec83db67c" providerId="LiveId" clId="{60C0B0EC-72B3-4E53-A6F9-1CBB86CD85E8}" dt="2025-09-07T23:14:06.331" v="2811" actId="1037"/>
          <ac:spMkLst>
            <pc:docMk/>
            <pc:sldMk cId="3599283973" sldId="288"/>
            <ac:spMk id="16" creationId="{69E87554-26B7-3C6A-1F38-09DF4467CFE8}"/>
          </ac:spMkLst>
        </pc:spChg>
        <pc:spChg chg="add mod">
          <ac:chgData name="Ross McNeely" userId="f4fd53fec83db67c" providerId="LiveId" clId="{60C0B0EC-72B3-4E53-A6F9-1CBB86CD85E8}" dt="2025-09-07T23:15:53.878" v="2934" actId="1037"/>
          <ac:spMkLst>
            <pc:docMk/>
            <pc:sldMk cId="3599283973" sldId="288"/>
            <ac:spMk id="17" creationId="{5958E171-2E3E-B441-B287-27CAB273A914}"/>
          </ac:spMkLst>
        </pc:spChg>
        <pc:spChg chg="add mod">
          <ac:chgData name="Ross McNeely" userId="f4fd53fec83db67c" providerId="LiveId" clId="{60C0B0EC-72B3-4E53-A6F9-1CBB86CD85E8}" dt="2025-09-07T23:16:33.251" v="2944" actId="1037"/>
          <ac:spMkLst>
            <pc:docMk/>
            <pc:sldMk cId="3599283973" sldId="288"/>
            <ac:spMk id="18" creationId="{829C4F3C-CB02-474F-28B3-28E8E2217D38}"/>
          </ac:spMkLst>
        </pc:spChg>
        <pc:spChg chg="add mod">
          <ac:chgData name="Ross McNeely" userId="f4fd53fec83db67c" providerId="LiveId" clId="{60C0B0EC-72B3-4E53-A6F9-1CBB86CD85E8}" dt="2025-09-07T23:15:53.878" v="2934" actId="1037"/>
          <ac:spMkLst>
            <pc:docMk/>
            <pc:sldMk cId="3599283973" sldId="288"/>
            <ac:spMk id="19" creationId="{131E50E5-AE2B-4EAF-4776-43401DE6A28F}"/>
          </ac:spMkLst>
        </pc:spChg>
        <pc:spChg chg="add mod">
          <ac:chgData name="Ross McNeely" userId="f4fd53fec83db67c" providerId="LiveId" clId="{60C0B0EC-72B3-4E53-A6F9-1CBB86CD85E8}" dt="2025-09-07T23:15:53.878" v="2934" actId="1037"/>
          <ac:spMkLst>
            <pc:docMk/>
            <pc:sldMk cId="3599283973" sldId="288"/>
            <ac:spMk id="21" creationId="{C21CCA87-6FB3-8BBE-F002-542D1EB2D717}"/>
          </ac:spMkLst>
        </pc:spChg>
        <pc:spChg chg="add mod">
          <ac:chgData name="Ross McNeely" userId="f4fd53fec83db67c" providerId="LiveId" clId="{60C0B0EC-72B3-4E53-A6F9-1CBB86CD85E8}" dt="2025-09-07T23:16:33.251" v="2944" actId="1037"/>
          <ac:spMkLst>
            <pc:docMk/>
            <pc:sldMk cId="3599283973" sldId="288"/>
            <ac:spMk id="22" creationId="{0CA691BB-178C-8D12-48AB-B9010A1F5142}"/>
          </ac:spMkLst>
        </pc:spChg>
      </pc:sldChg>
      <pc:sldChg chg="addSp delSp modSp add mod delAnim">
        <pc:chgData name="Ross McNeely" userId="f4fd53fec83db67c" providerId="LiveId" clId="{60C0B0EC-72B3-4E53-A6F9-1CBB86CD85E8}" dt="2025-09-08T21:08:32.918" v="3556" actId="14100"/>
        <pc:sldMkLst>
          <pc:docMk/>
          <pc:sldMk cId="3238335101" sldId="289"/>
        </pc:sldMkLst>
        <pc:spChg chg="add mod">
          <ac:chgData name="Ross McNeely" userId="f4fd53fec83db67c" providerId="LiveId" clId="{60C0B0EC-72B3-4E53-A6F9-1CBB86CD85E8}" dt="2025-09-08T21:08:22.798" v="3554" actId="14100"/>
          <ac:spMkLst>
            <pc:docMk/>
            <pc:sldMk cId="3238335101" sldId="289"/>
            <ac:spMk id="2" creationId="{1FEDF094-C170-E2E2-1643-002DD6498723}"/>
          </ac:spMkLst>
        </pc:spChg>
        <pc:spChg chg="mod">
          <ac:chgData name="Ross McNeely" userId="f4fd53fec83db67c" providerId="LiveId" clId="{60C0B0EC-72B3-4E53-A6F9-1CBB86CD85E8}" dt="2025-09-07T23:41:41.347" v="3016" actId="1038"/>
          <ac:spMkLst>
            <pc:docMk/>
            <pc:sldMk cId="3238335101" sldId="289"/>
            <ac:spMk id="3" creationId="{E9802C5D-B951-0A0F-37D2-076AF8A8B471}"/>
          </ac:spMkLst>
        </pc:spChg>
        <pc:spChg chg="add mod">
          <ac:chgData name="Ross McNeely" userId="f4fd53fec83db67c" providerId="LiveId" clId="{60C0B0EC-72B3-4E53-A6F9-1CBB86CD85E8}" dt="2025-09-08T21:08:32.918" v="3556" actId="14100"/>
          <ac:spMkLst>
            <pc:docMk/>
            <pc:sldMk cId="3238335101" sldId="289"/>
            <ac:spMk id="4" creationId="{E5C99B23-247E-9DAE-447E-45B07C4F9693}"/>
          </ac:spMkLst>
        </pc:spChg>
      </pc:sldChg>
      <pc:sldChg chg="modSp add del mod">
        <pc:chgData name="Ross McNeely" userId="f4fd53fec83db67c" providerId="LiveId" clId="{60C0B0EC-72B3-4E53-A6F9-1CBB86CD85E8}" dt="2025-09-08T21:02:07.992" v="3305" actId="47"/>
        <pc:sldMkLst>
          <pc:docMk/>
          <pc:sldMk cId="1504991661" sldId="290"/>
        </pc:sldMkLst>
      </pc:sldChg>
      <pc:sldChg chg="addSp delSp modSp add mod">
        <pc:chgData name="Ross McNeely" userId="f4fd53fec83db67c" providerId="LiveId" clId="{60C0B0EC-72B3-4E53-A6F9-1CBB86CD85E8}" dt="2025-09-26T22:42:57.667" v="3579" actId="1076"/>
        <pc:sldMkLst>
          <pc:docMk/>
          <pc:sldMk cId="1678505375" sldId="290"/>
        </pc:sldMkLst>
        <pc:spChg chg="mod">
          <ac:chgData name="Ross McNeely" userId="f4fd53fec83db67c" providerId="LiveId" clId="{60C0B0EC-72B3-4E53-A6F9-1CBB86CD85E8}" dt="2025-09-26T22:42:01.825" v="3575" actId="27636"/>
          <ac:spMkLst>
            <pc:docMk/>
            <pc:sldMk cId="1678505375" sldId="290"/>
            <ac:spMk id="3" creationId="{CB0ECDCE-E127-0BF5-A77B-716BE0859FF7}"/>
          </ac:spMkLst>
        </pc:spChg>
        <pc:spChg chg="mod">
          <ac:chgData name="Ross McNeely" userId="f4fd53fec83db67c" providerId="LiveId" clId="{60C0B0EC-72B3-4E53-A6F9-1CBB86CD85E8}" dt="2025-09-26T22:41:20.106" v="3567" actId="207"/>
          <ac:spMkLst>
            <pc:docMk/>
            <pc:sldMk cId="1678505375" sldId="290"/>
            <ac:spMk id="5" creationId="{9B181363-D93D-0420-B35B-F9CD9F79E8E7}"/>
          </ac:spMkLst>
        </pc:spChg>
        <pc:picChg chg="add mod">
          <ac:chgData name="Ross McNeely" userId="f4fd53fec83db67c" providerId="LiveId" clId="{60C0B0EC-72B3-4E53-A6F9-1CBB86CD85E8}" dt="2025-09-26T22:42:57.667" v="3579" actId="1076"/>
          <ac:picMkLst>
            <pc:docMk/>
            <pc:sldMk cId="1678505375" sldId="290"/>
            <ac:picMk id="4" creationId="{C9DF3000-90E1-714C-808D-7435F94AB478}"/>
          </ac:picMkLst>
        </pc:picChg>
        <pc:picChg chg="del">
          <ac:chgData name="Ross McNeely" userId="f4fd53fec83db67c" providerId="LiveId" clId="{60C0B0EC-72B3-4E53-A6F9-1CBB86CD85E8}" dt="2025-09-26T22:42:47.451" v="3576" actId="478"/>
          <ac:picMkLst>
            <pc:docMk/>
            <pc:sldMk cId="1678505375" sldId="290"/>
            <ac:picMk id="7" creationId="{88DEF6CA-12EB-894A-22E5-78E03D57EECE}"/>
          </ac:picMkLst>
        </pc:picChg>
      </pc:sldChg>
      <pc:sldChg chg="modSp add del mod">
        <pc:chgData name="Ross McNeely" userId="f4fd53fec83db67c" providerId="LiveId" clId="{60C0B0EC-72B3-4E53-A6F9-1CBB86CD85E8}" dt="2025-09-08T20:49:44.392" v="3030" actId="47"/>
        <pc:sldMkLst>
          <pc:docMk/>
          <pc:sldMk cId="553267070" sldId="291"/>
        </pc:sldMkLst>
      </pc:sldChg>
      <pc:sldChg chg="add del">
        <pc:chgData name="Ross McNeely" userId="f4fd53fec83db67c" providerId="LiveId" clId="{60C0B0EC-72B3-4E53-A6F9-1CBB86CD85E8}" dt="2025-09-26T22:47:00.741" v="3599" actId="2696"/>
        <pc:sldMkLst>
          <pc:docMk/>
          <pc:sldMk cId="2212565540" sldId="291"/>
        </pc:sldMkLst>
      </pc:sldChg>
      <pc:sldChg chg="delSp modSp add del mod">
        <pc:chgData name="Ross McNeely" userId="f4fd53fec83db67c" providerId="LiveId" clId="{60C0B0EC-72B3-4E53-A6F9-1CBB86CD85E8}" dt="2025-09-08T21:08:57.805" v="3557" actId="47"/>
        <pc:sldMkLst>
          <pc:docMk/>
          <pc:sldMk cId="2798388312" sldId="291"/>
        </pc:sldMkLst>
      </pc:sldChg>
      <pc:sldChg chg="addSp delSp modSp add mod">
        <pc:chgData name="Ross McNeely" userId="f4fd53fec83db67c" providerId="LiveId" clId="{60C0B0EC-72B3-4E53-A6F9-1CBB86CD85E8}" dt="2025-09-26T22:46:48.376" v="3598" actId="1076"/>
        <pc:sldMkLst>
          <pc:docMk/>
          <pc:sldMk cId="104537143" sldId="292"/>
        </pc:sldMkLst>
        <pc:spChg chg="del">
          <ac:chgData name="Ross McNeely" userId="f4fd53fec83db67c" providerId="LiveId" clId="{60C0B0EC-72B3-4E53-A6F9-1CBB86CD85E8}" dt="2025-09-26T22:45:08.372" v="3587" actId="478"/>
          <ac:spMkLst>
            <pc:docMk/>
            <pc:sldMk cId="104537143" sldId="292"/>
            <ac:spMk id="3" creationId="{CC00F8D1-271A-744E-1FCB-B49D31AAC838}"/>
          </ac:spMkLst>
        </pc:spChg>
        <pc:spChg chg="mod">
          <ac:chgData name="Ross McNeely" userId="f4fd53fec83db67c" providerId="LiveId" clId="{60C0B0EC-72B3-4E53-A6F9-1CBB86CD85E8}" dt="2025-09-26T22:45:55.158" v="3593" actId="207"/>
          <ac:spMkLst>
            <pc:docMk/>
            <pc:sldMk cId="104537143" sldId="292"/>
            <ac:spMk id="5" creationId="{CC30FA23-AA50-470C-11D5-EEE146AB3346}"/>
          </ac:spMkLst>
        </pc:spChg>
        <pc:spChg chg="add mod">
          <ac:chgData name="Ross McNeely" userId="f4fd53fec83db67c" providerId="LiveId" clId="{60C0B0EC-72B3-4E53-A6F9-1CBB86CD85E8}" dt="2025-09-26T22:45:18.775" v="3590" actId="255"/>
          <ac:spMkLst>
            <pc:docMk/>
            <pc:sldMk cId="104537143" sldId="292"/>
            <ac:spMk id="6" creationId="{5A240C7D-38A9-D322-2B58-37FBCD3EDE8A}"/>
          </ac:spMkLst>
        </pc:spChg>
        <pc:picChg chg="del">
          <ac:chgData name="Ross McNeely" userId="f4fd53fec83db67c" providerId="LiveId" clId="{60C0B0EC-72B3-4E53-A6F9-1CBB86CD85E8}" dt="2025-09-26T22:45:22.032" v="3591" actId="478"/>
          <ac:picMkLst>
            <pc:docMk/>
            <pc:sldMk cId="104537143" sldId="292"/>
            <ac:picMk id="4" creationId="{D1E46A52-022F-FE0A-BE84-DF2C74F501F7}"/>
          </ac:picMkLst>
        </pc:picChg>
        <pc:picChg chg="add mod">
          <ac:chgData name="Ross McNeely" userId="f4fd53fec83db67c" providerId="LiveId" clId="{60C0B0EC-72B3-4E53-A6F9-1CBB86CD85E8}" dt="2025-09-26T22:46:48.376" v="3598" actId="1076"/>
          <ac:picMkLst>
            <pc:docMk/>
            <pc:sldMk cId="104537143" sldId="292"/>
            <ac:picMk id="8" creationId="{43E8BCCE-3A71-F052-98E9-86E5375C1C0A}"/>
          </ac:picMkLst>
        </pc:picChg>
      </pc:sldChg>
      <pc:sldChg chg="add del">
        <pc:chgData name="Ross McNeely" userId="f4fd53fec83db67c" providerId="LiveId" clId="{60C0B0EC-72B3-4E53-A6F9-1CBB86CD85E8}" dt="2025-09-08T20:49:42.563" v="3029" actId="47"/>
        <pc:sldMkLst>
          <pc:docMk/>
          <pc:sldMk cId="3764571855" sldId="292"/>
        </pc:sldMkLst>
      </pc:sldChg>
      <pc:sldChg chg="addSp delSp modSp add mod">
        <pc:chgData name="Ross McNeely" userId="f4fd53fec83db67c" providerId="LiveId" clId="{60C0B0EC-72B3-4E53-A6F9-1CBB86CD85E8}" dt="2025-09-26T22:48:47.251" v="3610" actId="14100"/>
        <pc:sldMkLst>
          <pc:docMk/>
          <pc:sldMk cId="2834430162" sldId="293"/>
        </pc:sldMkLst>
        <pc:spChg chg="del mod">
          <ac:chgData name="Ross McNeely" userId="f4fd53fec83db67c" providerId="LiveId" clId="{60C0B0EC-72B3-4E53-A6F9-1CBB86CD85E8}" dt="2025-09-26T22:47:31.103" v="3602" actId="478"/>
          <ac:spMkLst>
            <pc:docMk/>
            <pc:sldMk cId="2834430162" sldId="293"/>
            <ac:spMk id="2" creationId="{6438E2A4-9382-D759-AF18-B7ADD4AF240A}"/>
          </ac:spMkLst>
        </pc:spChg>
        <pc:spChg chg="del">
          <ac:chgData name="Ross McNeely" userId="f4fd53fec83db67c" providerId="LiveId" clId="{60C0B0EC-72B3-4E53-A6F9-1CBB86CD85E8}" dt="2025-09-26T22:47:34.194" v="3603" actId="478"/>
          <ac:spMkLst>
            <pc:docMk/>
            <pc:sldMk cId="2834430162" sldId="293"/>
            <ac:spMk id="4" creationId="{3D6C2490-5E8E-B8A0-E315-DD5FB7041F5C}"/>
          </ac:spMkLst>
        </pc:spChg>
        <pc:picChg chg="add mod">
          <ac:chgData name="Ross McNeely" userId="f4fd53fec83db67c" providerId="LiveId" clId="{60C0B0EC-72B3-4E53-A6F9-1CBB86CD85E8}" dt="2025-09-26T22:48:47.251" v="3610" actId="14100"/>
          <ac:picMkLst>
            <pc:docMk/>
            <pc:sldMk cId="2834430162" sldId="293"/>
            <ac:picMk id="6" creationId="{F41AA046-2C74-EF35-2C97-56D00B206CC6}"/>
          </ac:picMkLst>
        </pc:picChg>
      </pc:sldChg>
      <pc:sldChg chg="addSp delSp modSp add mod delAnim">
        <pc:chgData name="Ross McNeely" userId="f4fd53fec83db67c" providerId="LiveId" clId="{60C0B0EC-72B3-4E53-A6F9-1CBB86CD85E8}" dt="2025-09-27T10:26:36.912" v="3637" actId="14100"/>
        <pc:sldMkLst>
          <pc:docMk/>
          <pc:sldMk cId="1026218775" sldId="294"/>
        </pc:sldMkLst>
        <pc:spChg chg="del">
          <ac:chgData name="Ross McNeely" userId="f4fd53fec83db67c" providerId="LiveId" clId="{60C0B0EC-72B3-4E53-A6F9-1CBB86CD85E8}" dt="2025-09-27T10:25:42.814" v="3621" actId="478"/>
          <ac:spMkLst>
            <pc:docMk/>
            <pc:sldMk cId="1026218775" sldId="294"/>
            <ac:spMk id="8" creationId="{79CB1BF0-0ADB-36B3-726E-B5D32847BA22}"/>
          </ac:spMkLst>
        </pc:spChg>
        <pc:spChg chg="del">
          <ac:chgData name="Ross McNeely" userId="f4fd53fec83db67c" providerId="LiveId" clId="{60C0B0EC-72B3-4E53-A6F9-1CBB86CD85E8}" dt="2025-09-27T10:25:44.113" v="3622" actId="478"/>
          <ac:spMkLst>
            <pc:docMk/>
            <pc:sldMk cId="1026218775" sldId="294"/>
            <ac:spMk id="9" creationId="{59A6E1C0-6C9A-D2F5-3DC5-91C09AD93C76}"/>
          </ac:spMkLst>
        </pc:spChg>
        <pc:spChg chg="del">
          <ac:chgData name="Ross McNeely" userId="f4fd53fec83db67c" providerId="LiveId" clId="{60C0B0EC-72B3-4E53-A6F9-1CBB86CD85E8}" dt="2025-09-27T10:25:48.003" v="3624" actId="478"/>
          <ac:spMkLst>
            <pc:docMk/>
            <pc:sldMk cId="1026218775" sldId="294"/>
            <ac:spMk id="10" creationId="{924F38EF-E8D8-2645-BFE8-933A7F0F9C3D}"/>
          </ac:spMkLst>
        </pc:spChg>
        <pc:spChg chg="del">
          <ac:chgData name="Ross McNeely" userId="f4fd53fec83db67c" providerId="LiveId" clId="{60C0B0EC-72B3-4E53-A6F9-1CBB86CD85E8}" dt="2025-09-27T10:25:55.082" v="3629" actId="478"/>
          <ac:spMkLst>
            <pc:docMk/>
            <pc:sldMk cId="1026218775" sldId="294"/>
            <ac:spMk id="11" creationId="{A4DFBE5A-E8FD-C2D5-54C0-6E43FA736982}"/>
          </ac:spMkLst>
        </pc:spChg>
        <pc:spChg chg="del">
          <ac:chgData name="Ross McNeely" userId="f4fd53fec83db67c" providerId="LiveId" clId="{60C0B0EC-72B3-4E53-A6F9-1CBB86CD85E8}" dt="2025-09-27T10:25:57.751" v="3631" actId="478"/>
          <ac:spMkLst>
            <pc:docMk/>
            <pc:sldMk cId="1026218775" sldId="294"/>
            <ac:spMk id="12" creationId="{38E88345-0D6A-D9EF-FDA3-F59403D485EC}"/>
          </ac:spMkLst>
        </pc:spChg>
        <pc:spChg chg="del">
          <ac:chgData name="Ross McNeely" userId="f4fd53fec83db67c" providerId="LiveId" clId="{60C0B0EC-72B3-4E53-A6F9-1CBB86CD85E8}" dt="2025-09-27T10:25:46.613" v="3623" actId="478"/>
          <ac:spMkLst>
            <pc:docMk/>
            <pc:sldMk cId="1026218775" sldId="294"/>
            <ac:spMk id="14" creationId="{EC487872-0285-541B-7F8E-DEFCC3A1122F}"/>
          </ac:spMkLst>
        </pc:spChg>
        <pc:spChg chg="del">
          <ac:chgData name="Ross McNeely" userId="f4fd53fec83db67c" providerId="LiveId" clId="{60C0B0EC-72B3-4E53-A6F9-1CBB86CD85E8}" dt="2025-09-27T10:25:39.630" v="3620" actId="478"/>
          <ac:spMkLst>
            <pc:docMk/>
            <pc:sldMk cId="1026218775" sldId="294"/>
            <ac:spMk id="15" creationId="{936E449D-7C78-7AA7-3A29-582F2ACD9228}"/>
          </ac:spMkLst>
        </pc:spChg>
        <pc:picChg chg="add mod">
          <ac:chgData name="Ross McNeely" userId="f4fd53fec83db67c" providerId="LiveId" clId="{60C0B0EC-72B3-4E53-A6F9-1CBB86CD85E8}" dt="2025-09-27T10:26:36.912" v="3637" actId="14100"/>
          <ac:picMkLst>
            <pc:docMk/>
            <pc:sldMk cId="1026218775" sldId="294"/>
            <ac:picMk id="1026" creationId="{E5ABB1B9-966E-3CCE-4620-D4E1591AE08A}"/>
          </ac:picMkLst>
        </pc:picChg>
        <pc:cxnChg chg="del mod">
          <ac:chgData name="Ross McNeely" userId="f4fd53fec83db67c" providerId="LiveId" clId="{60C0B0EC-72B3-4E53-A6F9-1CBB86CD85E8}" dt="2025-09-27T10:25:51.570" v="3627" actId="478"/>
          <ac:cxnSpMkLst>
            <pc:docMk/>
            <pc:sldMk cId="1026218775" sldId="294"/>
            <ac:cxnSpMk id="2" creationId="{CF4A0DB3-E4F5-D837-434D-3A11F543AAF7}"/>
          </ac:cxnSpMkLst>
        </pc:cxnChg>
        <pc:cxnChg chg="del mod">
          <ac:chgData name="Ross McNeely" userId="f4fd53fec83db67c" providerId="LiveId" clId="{60C0B0EC-72B3-4E53-A6F9-1CBB86CD85E8}" dt="2025-09-27T10:25:56.706" v="3630" actId="478"/>
          <ac:cxnSpMkLst>
            <pc:docMk/>
            <pc:sldMk cId="1026218775" sldId="294"/>
            <ac:cxnSpMk id="3" creationId="{9BE37957-3317-8B57-7BA4-7EEFDF429C73}"/>
          </ac:cxnSpMkLst>
        </pc:cxnChg>
        <pc:cxnChg chg="del mod">
          <ac:chgData name="Ross McNeely" userId="f4fd53fec83db67c" providerId="LiveId" clId="{60C0B0EC-72B3-4E53-A6F9-1CBB86CD85E8}" dt="2025-09-27T10:25:50.433" v="3626" actId="478"/>
          <ac:cxnSpMkLst>
            <pc:docMk/>
            <pc:sldMk cId="1026218775" sldId="294"/>
            <ac:cxnSpMk id="4" creationId="{6E053D93-ADCB-539E-1A17-5A75926FD4AC}"/>
          </ac:cxnSpMkLst>
        </pc:cxnChg>
        <pc:cxnChg chg="del mod">
          <ac:chgData name="Ross McNeely" userId="f4fd53fec83db67c" providerId="LiveId" clId="{60C0B0EC-72B3-4E53-A6F9-1CBB86CD85E8}" dt="2025-09-27T10:25:53.173" v="3628" actId="478"/>
          <ac:cxnSpMkLst>
            <pc:docMk/>
            <pc:sldMk cId="1026218775" sldId="294"/>
            <ac:cxnSpMk id="5" creationId="{B5303158-B834-877E-302B-FD1EBA37A8A6}"/>
          </ac:cxnSpMkLst>
        </pc:cxnChg>
        <pc:cxnChg chg="del mod">
          <ac:chgData name="Ross McNeely" userId="f4fd53fec83db67c" providerId="LiveId" clId="{60C0B0EC-72B3-4E53-A6F9-1CBB86CD85E8}" dt="2025-09-27T10:25:49.215" v="3625" actId="478"/>
          <ac:cxnSpMkLst>
            <pc:docMk/>
            <pc:sldMk cId="1026218775" sldId="294"/>
            <ac:cxnSpMk id="7" creationId="{3E4228BD-109F-51B7-9906-02C16A24583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9F92E0-B0FF-42F1-B853-8716CEDF1E90}" type="datetimeFigureOut">
              <a:rPr lang="en-US" smtClean="0"/>
              <a:t>9/26/2025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A40898-2EEA-439E-B4FE-E146E8847373}" type="slidenum">
              <a:rPr lang="en-US" smtClean="0"/>
              <a:t>‹#›</a:t>
            </a:fld>
            <a:endParaRPr lang="en-US"/>
          </a:p>
        </p:txBody>
      </p:sp>
    </p:spTree>
    <p:extLst>
      <p:ext uri="{BB962C8B-B14F-4D97-AF65-F5344CB8AC3E}">
        <p14:creationId xmlns:p14="http://schemas.microsoft.com/office/powerpoint/2010/main" val="116394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A40898-2EEA-439E-B4FE-E146E8847373}" type="slidenum">
              <a:rPr lang="en-US" smtClean="0"/>
              <a:t>2</a:t>
            </a:fld>
            <a:endParaRPr lang="en-US"/>
          </a:p>
        </p:txBody>
      </p:sp>
    </p:spTree>
    <p:extLst>
      <p:ext uri="{BB962C8B-B14F-4D97-AF65-F5344CB8AC3E}">
        <p14:creationId xmlns:p14="http://schemas.microsoft.com/office/powerpoint/2010/main" val="2293651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04B1E-A6F4-0645-11A4-4DB006C50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A1F37-9EAD-1F31-E5FE-2E90E5654C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E8F03-2E6A-C21E-2A2B-2F93A4B69FC5}"/>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F1576B8E-9826-789C-8AED-CB6EA61D1C20}"/>
              </a:ext>
            </a:extLst>
          </p:cNvPr>
          <p:cNvSpPr>
            <a:spLocks noGrp="1"/>
          </p:cNvSpPr>
          <p:nvPr>
            <p:ph type="sldNum" sz="quarter" idx="5"/>
          </p:nvPr>
        </p:nvSpPr>
        <p:spPr/>
        <p:txBody>
          <a:bodyPr/>
          <a:lstStyle/>
          <a:p>
            <a:fld id="{1EA40898-2EEA-439E-B4FE-E146E8847373}" type="slidenum">
              <a:rPr lang="en-US" smtClean="0"/>
              <a:t>3</a:t>
            </a:fld>
            <a:endParaRPr lang="en-US"/>
          </a:p>
        </p:txBody>
      </p:sp>
    </p:spTree>
    <p:extLst>
      <p:ext uri="{BB962C8B-B14F-4D97-AF65-F5344CB8AC3E}">
        <p14:creationId xmlns:p14="http://schemas.microsoft.com/office/powerpoint/2010/main" val="561032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areas to focus on when scoping data and AI projects. We start by clarifying goals, then assess data readiness, define AI tools needed, ensure team alignment, and finally set clear timelines and metrics for measuring success.</a:t>
            </a:r>
          </a:p>
        </p:txBody>
      </p:sp>
      <p:sp>
        <p:nvSpPr>
          <p:cNvPr id="4" name="Slide Number Placeholder 3"/>
          <p:cNvSpPr>
            <a:spLocks noGrp="1"/>
          </p:cNvSpPr>
          <p:nvPr>
            <p:ph type="sldNum" sz="quarter" idx="5"/>
          </p:nvPr>
        </p:nvSpPr>
        <p:spPr/>
        <p:txBody>
          <a:bodyPr/>
          <a:lstStyle/>
          <a:p>
            <a:fld id="{1EA40898-2EEA-439E-B4FE-E146E8847373}" type="slidenum">
              <a:rPr lang="en-US" smtClean="0"/>
              <a:t>4</a:t>
            </a:fld>
            <a:endParaRPr lang="en-US"/>
          </a:p>
        </p:txBody>
      </p:sp>
    </p:spTree>
    <p:extLst>
      <p:ext uri="{BB962C8B-B14F-4D97-AF65-F5344CB8AC3E}">
        <p14:creationId xmlns:p14="http://schemas.microsoft.com/office/powerpoint/2010/main" val="2569648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9A50E-5FAD-AFF3-0484-9CB2AA6AF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BC171-A53A-D80A-5638-FDEF54E60F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ABB9EF-D7C4-2847-C425-1D884C4BED12}"/>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8C2BFCC7-A0A7-A9B1-C680-CFC95EE4E5E3}"/>
              </a:ext>
            </a:extLst>
          </p:cNvPr>
          <p:cNvSpPr>
            <a:spLocks noGrp="1"/>
          </p:cNvSpPr>
          <p:nvPr>
            <p:ph type="sldNum" sz="quarter" idx="5"/>
          </p:nvPr>
        </p:nvSpPr>
        <p:spPr/>
        <p:txBody>
          <a:bodyPr/>
          <a:lstStyle/>
          <a:p>
            <a:fld id="{1EA40898-2EEA-439E-B4FE-E146E8847373}" type="slidenum">
              <a:rPr lang="en-US" smtClean="0"/>
              <a:t>5</a:t>
            </a:fld>
            <a:endParaRPr lang="en-US"/>
          </a:p>
        </p:txBody>
      </p:sp>
    </p:spTree>
    <p:extLst>
      <p:ext uri="{BB962C8B-B14F-4D97-AF65-F5344CB8AC3E}">
        <p14:creationId xmlns:p14="http://schemas.microsoft.com/office/powerpoint/2010/main" val="3654087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this important for scope?</a:t>
            </a:r>
          </a:p>
        </p:txBody>
      </p:sp>
      <p:sp>
        <p:nvSpPr>
          <p:cNvPr id="4" name="Slide Number Placeholder 3"/>
          <p:cNvSpPr>
            <a:spLocks noGrp="1"/>
          </p:cNvSpPr>
          <p:nvPr>
            <p:ph type="sldNum" sz="quarter" idx="5"/>
          </p:nvPr>
        </p:nvSpPr>
        <p:spPr/>
        <p:txBody>
          <a:bodyPr/>
          <a:lstStyle/>
          <a:p>
            <a:fld id="{1EA40898-2EEA-439E-B4FE-E146E8847373}" type="slidenum">
              <a:rPr lang="en-US" smtClean="0"/>
              <a:t>6</a:t>
            </a:fld>
            <a:endParaRPr lang="en-US"/>
          </a:p>
        </p:txBody>
      </p:sp>
    </p:spTree>
    <p:extLst>
      <p:ext uri="{BB962C8B-B14F-4D97-AF65-F5344CB8AC3E}">
        <p14:creationId xmlns:p14="http://schemas.microsoft.com/office/powerpoint/2010/main" val="1895656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54A6-5BEB-669C-E889-65F046917A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A7364-BA5B-D237-3B05-BBEA5CEBB4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B6F4B3-FB51-CA28-F7EE-AF5452423C69}"/>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325A8A16-E1BF-6280-BEB4-900963CEF7BF}"/>
              </a:ext>
            </a:extLst>
          </p:cNvPr>
          <p:cNvSpPr>
            <a:spLocks noGrp="1"/>
          </p:cNvSpPr>
          <p:nvPr>
            <p:ph type="sldNum" sz="quarter" idx="5"/>
          </p:nvPr>
        </p:nvSpPr>
        <p:spPr/>
        <p:txBody>
          <a:bodyPr/>
          <a:lstStyle/>
          <a:p>
            <a:fld id="{1EA40898-2EEA-439E-B4FE-E146E8847373}" type="slidenum">
              <a:rPr lang="en-US" smtClean="0"/>
              <a:t>7</a:t>
            </a:fld>
            <a:endParaRPr lang="en-US"/>
          </a:p>
        </p:txBody>
      </p:sp>
    </p:spTree>
    <p:extLst>
      <p:ext uri="{BB962C8B-B14F-4D97-AF65-F5344CB8AC3E}">
        <p14:creationId xmlns:p14="http://schemas.microsoft.com/office/powerpoint/2010/main" val="616760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E9868-49C4-1460-CB83-0A44BC6F1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0FF2A-E733-43A7-1DC6-67A173F25F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E75C1-3DE1-66EF-D166-9CC0124F7458}"/>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8DDB7D5A-1AFF-3E67-7727-BA5DAC7CD2DF}"/>
              </a:ext>
            </a:extLst>
          </p:cNvPr>
          <p:cNvSpPr>
            <a:spLocks noGrp="1"/>
          </p:cNvSpPr>
          <p:nvPr>
            <p:ph type="sldNum" sz="quarter" idx="5"/>
          </p:nvPr>
        </p:nvSpPr>
        <p:spPr/>
        <p:txBody>
          <a:bodyPr/>
          <a:lstStyle/>
          <a:p>
            <a:fld id="{1EA40898-2EEA-439E-B4FE-E146E8847373}" type="slidenum">
              <a:rPr lang="en-US" smtClean="0"/>
              <a:t>8</a:t>
            </a:fld>
            <a:endParaRPr lang="en-US"/>
          </a:p>
        </p:txBody>
      </p:sp>
    </p:spTree>
    <p:extLst>
      <p:ext uri="{BB962C8B-B14F-4D97-AF65-F5344CB8AC3E}">
        <p14:creationId xmlns:p14="http://schemas.microsoft.com/office/powerpoint/2010/main" val="4284879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54980-14BA-E8DF-885E-632CCCBF47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727FCC-7E39-8F07-3C76-2E3BCB4AD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1FD657-D8B3-A022-36CB-86E2FDCECBC3}"/>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EB2DDB76-1638-7079-ADE2-089BDA5A8AC3}"/>
              </a:ext>
            </a:extLst>
          </p:cNvPr>
          <p:cNvSpPr>
            <a:spLocks noGrp="1"/>
          </p:cNvSpPr>
          <p:nvPr>
            <p:ph type="sldNum" sz="quarter" idx="5"/>
          </p:nvPr>
        </p:nvSpPr>
        <p:spPr/>
        <p:txBody>
          <a:bodyPr/>
          <a:lstStyle/>
          <a:p>
            <a:fld id="{1EA40898-2EEA-439E-B4FE-E146E8847373}" type="slidenum">
              <a:rPr lang="en-US" smtClean="0"/>
              <a:t>9</a:t>
            </a:fld>
            <a:endParaRPr lang="en-US"/>
          </a:p>
        </p:txBody>
      </p:sp>
    </p:spTree>
    <p:extLst>
      <p:ext uri="{BB962C8B-B14F-4D97-AF65-F5344CB8AC3E}">
        <p14:creationId xmlns:p14="http://schemas.microsoft.com/office/powerpoint/2010/main" val="1592086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CC5D6-A833-938F-2944-7BBBC0632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7D06B-479F-EEC7-D16F-DC031687D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CFC4F-EEE2-FCCB-604C-CF2DF1A4DFB8}"/>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863D7D73-E40E-DF9C-FF86-62D0E358C321}"/>
              </a:ext>
            </a:extLst>
          </p:cNvPr>
          <p:cNvSpPr>
            <a:spLocks noGrp="1"/>
          </p:cNvSpPr>
          <p:nvPr>
            <p:ph type="sldNum" sz="quarter" idx="5"/>
          </p:nvPr>
        </p:nvSpPr>
        <p:spPr/>
        <p:txBody>
          <a:bodyPr/>
          <a:lstStyle/>
          <a:p>
            <a:fld id="{1EA40898-2EEA-439E-B4FE-E146E8847373}" type="slidenum">
              <a:rPr lang="en-US" smtClean="0"/>
              <a:t>10</a:t>
            </a:fld>
            <a:endParaRPr lang="en-US"/>
          </a:p>
        </p:txBody>
      </p:sp>
    </p:spTree>
    <p:extLst>
      <p:ext uri="{BB962C8B-B14F-4D97-AF65-F5344CB8AC3E}">
        <p14:creationId xmlns:p14="http://schemas.microsoft.com/office/powerpoint/2010/main" val="1492642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4A1E1-CC69-E987-A420-6FDC26D36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59DBE-4C03-2888-D56E-7621FE11F4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AB008-52D0-3FDF-B803-EA265388B2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E5942B-BE5B-8498-544C-D35E3E99FD94}"/>
              </a:ext>
            </a:extLst>
          </p:cNvPr>
          <p:cNvSpPr>
            <a:spLocks noGrp="1"/>
          </p:cNvSpPr>
          <p:nvPr>
            <p:ph type="sldNum" sz="quarter" idx="5"/>
          </p:nvPr>
        </p:nvSpPr>
        <p:spPr/>
        <p:txBody>
          <a:bodyPr/>
          <a:lstStyle/>
          <a:p>
            <a:fld id="{1EA40898-2EEA-439E-B4FE-E146E8847373}" type="slidenum">
              <a:rPr lang="en-US" smtClean="0"/>
              <a:t>11</a:t>
            </a:fld>
            <a:endParaRPr lang="en-US"/>
          </a:p>
        </p:txBody>
      </p:sp>
    </p:spTree>
    <p:extLst>
      <p:ext uri="{BB962C8B-B14F-4D97-AF65-F5344CB8AC3E}">
        <p14:creationId xmlns:p14="http://schemas.microsoft.com/office/powerpoint/2010/main" val="353953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41789-F020-D129-AF37-24FB5F032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63C75-B9B9-8EC6-7C35-FFA9C522E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DB099-9C62-3E77-1F22-B1BD5B4B8A9F}"/>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BA5160EC-CFF9-5A2F-8728-D43AFFABC807}"/>
              </a:ext>
            </a:extLst>
          </p:cNvPr>
          <p:cNvSpPr>
            <a:spLocks noGrp="1"/>
          </p:cNvSpPr>
          <p:nvPr>
            <p:ph type="sldNum" sz="quarter" idx="5"/>
          </p:nvPr>
        </p:nvSpPr>
        <p:spPr/>
        <p:txBody>
          <a:bodyPr/>
          <a:lstStyle/>
          <a:p>
            <a:fld id="{1EA40898-2EEA-439E-B4FE-E146E8847373}" type="slidenum">
              <a:rPr lang="en-US" smtClean="0"/>
              <a:t>12</a:t>
            </a:fld>
            <a:endParaRPr lang="en-US"/>
          </a:p>
        </p:txBody>
      </p:sp>
    </p:spTree>
    <p:extLst>
      <p:ext uri="{BB962C8B-B14F-4D97-AF65-F5344CB8AC3E}">
        <p14:creationId xmlns:p14="http://schemas.microsoft.com/office/powerpoint/2010/main" val="1449670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56234-FD19-1814-6F3C-11241D431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D57ABE-3639-07CD-3E2D-4A18BD6ED5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48A9DD-5B7F-1A82-A5A1-3A474B451DC3}"/>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381B2FC3-522F-5D05-4E57-9841462AD54A}"/>
              </a:ext>
            </a:extLst>
          </p:cNvPr>
          <p:cNvSpPr>
            <a:spLocks noGrp="1"/>
          </p:cNvSpPr>
          <p:nvPr>
            <p:ph type="sldNum" sz="quarter" idx="5"/>
          </p:nvPr>
        </p:nvSpPr>
        <p:spPr/>
        <p:txBody>
          <a:bodyPr/>
          <a:lstStyle/>
          <a:p>
            <a:fld id="{1EA40898-2EEA-439E-B4FE-E146E8847373}" type="slidenum">
              <a:rPr lang="en-US" smtClean="0"/>
              <a:t>13</a:t>
            </a:fld>
            <a:endParaRPr lang="en-US"/>
          </a:p>
        </p:txBody>
      </p:sp>
    </p:spTree>
    <p:extLst>
      <p:ext uri="{BB962C8B-B14F-4D97-AF65-F5344CB8AC3E}">
        <p14:creationId xmlns:p14="http://schemas.microsoft.com/office/powerpoint/2010/main" val="2629417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D3E5-C8BC-8F4D-951E-A569C70DC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AA814-B1C3-85A4-0895-9AE133C82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CD0DD-BA7A-3258-1E18-F8EF782F77E1}"/>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D898BAAA-29BB-7A11-4CF0-2E349B180833}"/>
              </a:ext>
            </a:extLst>
          </p:cNvPr>
          <p:cNvSpPr>
            <a:spLocks noGrp="1"/>
          </p:cNvSpPr>
          <p:nvPr>
            <p:ph type="sldNum" sz="quarter" idx="5"/>
          </p:nvPr>
        </p:nvSpPr>
        <p:spPr/>
        <p:txBody>
          <a:bodyPr/>
          <a:lstStyle/>
          <a:p>
            <a:fld id="{1EA40898-2EEA-439E-B4FE-E146E8847373}" type="slidenum">
              <a:rPr lang="en-US" smtClean="0"/>
              <a:t>14</a:t>
            </a:fld>
            <a:endParaRPr lang="en-US"/>
          </a:p>
        </p:txBody>
      </p:sp>
    </p:spTree>
    <p:extLst>
      <p:ext uri="{BB962C8B-B14F-4D97-AF65-F5344CB8AC3E}">
        <p14:creationId xmlns:p14="http://schemas.microsoft.com/office/powerpoint/2010/main" val="3595825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this important for scope?</a:t>
            </a:r>
          </a:p>
        </p:txBody>
      </p:sp>
      <p:sp>
        <p:nvSpPr>
          <p:cNvPr id="4" name="Slide Number Placeholder 3"/>
          <p:cNvSpPr>
            <a:spLocks noGrp="1"/>
          </p:cNvSpPr>
          <p:nvPr>
            <p:ph type="sldNum" sz="quarter" idx="5"/>
          </p:nvPr>
        </p:nvSpPr>
        <p:spPr/>
        <p:txBody>
          <a:bodyPr/>
          <a:lstStyle/>
          <a:p>
            <a:fld id="{1EA40898-2EEA-439E-B4FE-E146E8847373}" type="slidenum">
              <a:rPr lang="en-US" smtClean="0"/>
              <a:t>16</a:t>
            </a:fld>
            <a:endParaRPr lang="en-US"/>
          </a:p>
        </p:txBody>
      </p:sp>
    </p:spTree>
    <p:extLst>
      <p:ext uri="{BB962C8B-B14F-4D97-AF65-F5344CB8AC3E}">
        <p14:creationId xmlns:p14="http://schemas.microsoft.com/office/powerpoint/2010/main" val="2085282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this important for scope?</a:t>
            </a:r>
          </a:p>
        </p:txBody>
      </p:sp>
      <p:sp>
        <p:nvSpPr>
          <p:cNvPr id="4" name="Slide Number Placeholder 3"/>
          <p:cNvSpPr>
            <a:spLocks noGrp="1"/>
          </p:cNvSpPr>
          <p:nvPr>
            <p:ph type="sldNum" sz="quarter" idx="5"/>
          </p:nvPr>
        </p:nvSpPr>
        <p:spPr/>
        <p:txBody>
          <a:bodyPr/>
          <a:lstStyle/>
          <a:p>
            <a:fld id="{1EA40898-2EEA-439E-B4FE-E146E8847373}" type="slidenum">
              <a:rPr lang="en-US" smtClean="0"/>
              <a:t>17</a:t>
            </a:fld>
            <a:endParaRPr lang="en-US"/>
          </a:p>
        </p:txBody>
      </p:sp>
    </p:spTree>
    <p:extLst>
      <p:ext uri="{BB962C8B-B14F-4D97-AF65-F5344CB8AC3E}">
        <p14:creationId xmlns:p14="http://schemas.microsoft.com/office/powerpoint/2010/main" val="1526042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this important for scope?</a:t>
            </a:r>
          </a:p>
        </p:txBody>
      </p:sp>
      <p:sp>
        <p:nvSpPr>
          <p:cNvPr id="4" name="Slide Number Placeholder 3"/>
          <p:cNvSpPr>
            <a:spLocks noGrp="1"/>
          </p:cNvSpPr>
          <p:nvPr>
            <p:ph type="sldNum" sz="quarter" idx="5"/>
          </p:nvPr>
        </p:nvSpPr>
        <p:spPr/>
        <p:txBody>
          <a:bodyPr/>
          <a:lstStyle/>
          <a:p>
            <a:fld id="{1EA40898-2EEA-439E-B4FE-E146E8847373}" type="slidenum">
              <a:rPr lang="en-US" smtClean="0"/>
              <a:t>18</a:t>
            </a:fld>
            <a:endParaRPr lang="en-US"/>
          </a:p>
        </p:txBody>
      </p:sp>
    </p:spTree>
    <p:extLst>
      <p:ext uri="{BB962C8B-B14F-4D97-AF65-F5344CB8AC3E}">
        <p14:creationId xmlns:p14="http://schemas.microsoft.com/office/powerpoint/2010/main" val="895955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9756B-1545-EB4F-6066-1FACA126E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56143-A66C-4EDB-F1A1-E137889EC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7D62C3-FB57-7E4C-31E9-E0D60427E76B}"/>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5E03AD75-11AB-011E-E464-1E0F924BCF21}"/>
              </a:ext>
            </a:extLst>
          </p:cNvPr>
          <p:cNvSpPr>
            <a:spLocks noGrp="1"/>
          </p:cNvSpPr>
          <p:nvPr>
            <p:ph type="sldNum" sz="quarter" idx="5"/>
          </p:nvPr>
        </p:nvSpPr>
        <p:spPr/>
        <p:txBody>
          <a:bodyPr/>
          <a:lstStyle/>
          <a:p>
            <a:fld id="{1EA40898-2EEA-439E-B4FE-E146E8847373}" type="slidenum">
              <a:rPr lang="en-US" smtClean="0"/>
              <a:t>19</a:t>
            </a:fld>
            <a:endParaRPr lang="en-US"/>
          </a:p>
        </p:txBody>
      </p:sp>
    </p:spTree>
    <p:extLst>
      <p:ext uri="{BB962C8B-B14F-4D97-AF65-F5344CB8AC3E}">
        <p14:creationId xmlns:p14="http://schemas.microsoft.com/office/powerpoint/2010/main" val="1919705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75492-88DD-EFD3-A6BA-B530B609D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192349-9239-A3A9-7824-AA1E53D74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D755F-5AEF-5C59-F7F4-2FABF4F240A4}"/>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7691C7AA-0604-644E-1D17-C7E6AA79F317}"/>
              </a:ext>
            </a:extLst>
          </p:cNvPr>
          <p:cNvSpPr>
            <a:spLocks noGrp="1"/>
          </p:cNvSpPr>
          <p:nvPr>
            <p:ph type="sldNum" sz="quarter" idx="5"/>
          </p:nvPr>
        </p:nvSpPr>
        <p:spPr/>
        <p:txBody>
          <a:bodyPr/>
          <a:lstStyle/>
          <a:p>
            <a:fld id="{1EA40898-2EEA-439E-B4FE-E146E8847373}" type="slidenum">
              <a:rPr lang="en-US" smtClean="0"/>
              <a:t>20</a:t>
            </a:fld>
            <a:endParaRPr lang="en-US"/>
          </a:p>
        </p:txBody>
      </p:sp>
    </p:spTree>
    <p:extLst>
      <p:ext uri="{BB962C8B-B14F-4D97-AF65-F5344CB8AC3E}">
        <p14:creationId xmlns:p14="http://schemas.microsoft.com/office/powerpoint/2010/main" val="4117395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2F9AE-5DCD-591F-EA14-AE0E26CB26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EED67E-5FA5-48C3-AAF0-8E0DA65E3E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B6954A-38B4-82C5-D51C-5A969F7A62E6}"/>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CD0791C7-18E9-8F0A-B8E2-721A380D2354}"/>
              </a:ext>
            </a:extLst>
          </p:cNvPr>
          <p:cNvSpPr>
            <a:spLocks noGrp="1"/>
          </p:cNvSpPr>
          <p:nvPr>
            <p:ph type="sldNum" sz="quarter" idx="5"/>
          </p:nvPr>
        </p:nvSpPr>
        <p:spPr/>
        <p:txBody>
          <a:bodyPr/>
          <a:lstStyle/>
          <a:p>
            <a:fld id="{1EA40898-2EEA-439E-B4FE-E146E8847373}" type="slidenum">
              <a:rPr lang="en-US" smtClean="0"/>
              <a:t>21</a:t>
            </a:fld>
            <a:endParaRPr lang="en-US"/>
          </a:p>
        </p:txBody>
      </p:sp>
    </p:spTree>
    <p:extLst>
      <p:ext uri="{BB962C8B-B14F-4D97-AF65-F5344CB8AC3E}">
        <p14:creationId xmlns:p14="http://schemas.microsoft.com/office/powerpoint/2010/main" val="1601704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DFD9C-D70D-8F9F-3E30-5544D97F4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3EF64-ACC8-1E53-E8E9-74FD565AB8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55826-87E0-9B09-6F1D-9A60747A3611}"/>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C565C5B3-52B1-3449-3C51-6D3608E44BAE}"/>
              </a:ext>
            </a:extLst>
          </p:cNvPr>
          <p:cNvSpPr>
            <a:spLocks noGrp="1"/>
          </p:cNvSpPr>
          <p:nvPr>
            <p:ph type="sldNum" sz="quarter" idx="5"/>
          </p:nvPr>
        </p:nvSpPr>
        <p:spPr/>
        <p:txBody>
          <a:bodyPr/>
          <a:lstStyle/>
          <a:p>
            <a:fld id="{1EA40898-2EEA-439E-B4FE-E146E8847373}" type="slidenum">
              <a:rPr lang="en-US" smtClean="0"/>
              <a:t>22</a:t>
            </a:fld>
            <a:endParaRPr lang="en-US"/>
          </a:p>
        </p:txBody>
      </p:sp>
    </p:spTree>
    <p:extLst>
      <p:ext uri="{BB962C8B-B14F-4D97-AF65-F5344CB8AC3E}">
        <p14:creationId xmlns:p14="http://schemas.microsoft.com/office/powerpoint/2010/main" val="4005481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5021F-8364-1E66-73E8-CA044C5C5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8F4BB-ED44-D0CD-D909-A3D00E79E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6C5A9B-A979-7D27-6331-763928CD31BB}"/>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6D342FD3-F828-F2DA-1C11-0AB8BDA25A29}"/>
              </a:ext>
            </a:extLst>
          </p:cNvPr>
          <p:cNvSpPr>
            <a:spLocks noGrp="1"/>
          </p:cNvSpPr>
          <p:nvPr>
            <p:ph type="sldNum" sz="quarter" idx="5"/>
          </p:nvPr>
        </p:nvSpPr>
        <p:spPr/>
        <p:txBody>
          <a:bodyPr/>
          <a:lstStyle/>
          <a:p>
            <a:fld id="{1EA40898-2EEA-439E-B4FE-E146E8847373}" type="slidenum">
              <a:rPr lang="en-US" smtClean="0"/>
              <a:t>23</a:t>
            </a:fld>
            <a:endParaRPr lang="en-US"/>
          </a:p>
        </p:txBody>
      </p:sp>
    </p:spTree>
    <p:extLst>
      <p:ext uri="{BB962C8B-B14F-4D97-AF65-F5344CB8AC3E}">
        <p14:creationId xmlns:p14="http://schemas.microsoft.com/office/powerpoint/2010/main" val="973877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F091E-AF02-150D-DB51-3A691538B3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00487-9303-78E8-BE63-4F9806A74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9DDFF-C7CD-E023-FA08-08B5BE544F03}"/>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6CDE02C4-0DB5-D969-9906-47223640F28E}"/>
              </a:ext>
            </a:extLst>
          </p:cNvPr>
          <p:cNvSpPr>
            <a:spLocks noGrp="1"/>
          </p:cNvSpPr>
          <p:nvPr>
            <p:ph type="sldNum" sz="quarter" idx="5"/>
          </p:nvPr>
        </p:nvSpPr>
        <p:spPr/>
        <p:txBody>
          <a:bodyPr/>
          <a:lstStyle/>
          <a:p>
            <a:fld id="{1EA40898-2EEA-439E-B4FE-E146E8847373}" type="slidenum">
              <a:rPr lang="en-US" smtClean="0"/>
              <a:t>24</a:t>
            </a:fld>
            <a:endParaRPr lang="en-US"/>
          </a:p>
        </p:txBody>
      </p:sp>
    </p:spTree>
    <p:extLst>
      <p:ext uri="{BB962C8B-B14F-4D97-AF65-F5344CB8AC3E}">
        <p14:creationId xmlns:p14="http://schemas.microsoft.com/office/powerpoint/2010/main" val="3348751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6F00-EEB4-8D14-C389-F674ACBD9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E36B8-8B62-2967-65F6-88FB9FA05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0EF9C-D883-1507-AEFB-62595C44018F}"/>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6D29A36E-8348-6DF4-B460-2A66B80B9083}"/>
              </a:ext>
            </a:extLst>
          </p:cNvPr>
          <p:cNvSpPr>
            <a:spLocks noGrp="1"/>
          </p:cNvSpPr>
          <p:nvPr>
            <p:ph type="sldNum" sz="quarter" idx="5"/>
          </p:nvPr>
        </p:nvSpPr>
        <p:spPr/>
        <p:txBody>
          <a:bodyPr/>
          <a:lstStyle/>
          <a:p>
            <a:fld id="{1EA40898-2EEA-439E-B4FE-E146E8847373}" type="slidenum">
              <a:rPr lang="en-US" smtClean="0"/>
              <a:t>25</a:t>
            </a:fld>
            <a:endParaRPr lang="en-US"/>
          </a:p>
        </p:txBody>
      </p:sp>
    </p:spTree>
    <p:extLst>
      <p:ext uri="{BB962C8B-B14F-4D97-AF65-F5344CB8AC3E}">
        <p14:creationId xmlns:p14="http://schemas.microsoft.com/office/powerpoint/2010/main" val="1894030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1B5D6-452F-1487-EA79-519733E40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5042C-A48A-5286-C663-04D23CCFF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D8C0C-18C7-743A-226A-BE17C9B78730}"/>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922A4764-51D6-405E-7441-4D17C75F4B2E}"/>
              </a:ext>
            </a:extLst>
          </p:cNvPr>
          <p:cNvSpPr>
            <a:spLocks noGrp="1"/>
          </p:cNvSpPr>
          <p:nvPr>
            <p:ph type="sldNum" sz="quarter" idx="5"/>
          </p:nvPr>
        </p:nvSpPr>
        <p:spPr/>
        <p:txBody>
          <a:bodyPr/>
          <a:lstStyle/>
          <a:p>
            <a:fld id="{1EA40898-2EEA-439E-B4FE-E146E8847373}" type="slidenum">
              <a:rPr lang="en-US" smtClean="0"/>
              <a:t>26</a:t>
            </a:fld>
            <a:endParaRPr lang="en-US"/>
          </a:p>
        </p:txBody>
      </p:sp>
    </p:spTree>
    <p:extLst>
      <p:ext uri="{BB962C8B-B14F-4D97-AF65-F5344CB8AC3E}">
        <p14:creationId xmlns:p14="http://schemas.microsoft.com/office/powerpoint/2010/main" val="25013102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54DED-4D9F-7B3D-C1A3-89F7B24A4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596FF-DD5B-AB89-9E26-615D4A7747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12A117-CD96-FE93-A7A6-AB1D4F7F6BBE}"/>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245E24C3-92C7-41BE-6A18-83185B919C46}"/>
              </a:ext>
            </a:extLst>
          </p:cNvPr>
          <p:cNvSpPr>
            <a:spLocks noGrp="1"/>
          </p:cNvSpPr>
          <p:nvPr>
            <p:ph type="sldNum" sz="quarter" idx="5"/>
          </p:nvPr>
        </p:nvSpPr>
        <p:spPr/>
        <p:txBody>
          <a:bodyPr/>
          <a:lstStyle/>
          <a:p>
            <a:fld id="{1EA40898-2EEA-439E-B4FE-E146E8847373}" type="slidenum">
              <a:rPr lang="en-US" smtClean="0"/>
              <a:t>27</a:t>
            </a:fld>
            <a:endParaRPr lang="en-US"/>
          </a:p>
        </p:txBody>
      </p:sp>
    </p:spTree>
    <p:extLst>
      <p:ext uri="{BB962C8B-B14F-4D97-AF65-F5344CB8AC3E}">
        <p14:creationId xmlns:p14="http://schemas.microsoft.com/office/powerpoint/2010/main" val="27380141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D314A-1D88-7FA3-97BF-41C296227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20F40D-3F49-6924-F719-8794217A1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0DDDE-53FB-C9FA-925F-114F205234E6}"/>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E662B92E-8DB9-F0A0-0CAA-496E598C34E5}"/>
              </a:ext>
            </a:extLst>
          </p:cNvPr>
          <p:cNvSpPr>
            <a:spLocks noGrp="1"/>
          </p:cNvSpPr>
          <p:nvPr>
            <p:ph type="sldNum" sz="quarter" idx="5"/>
          </p:nvPr>
        </p:nvSpPr>
        <p:spPr/>
        <p:txBody>
          <a:bodyPr/>
          <a:lstStyle/>
          <a:p>
            <a:fld id="{1EA40898-2EEA-439E-B4FE-E146E8847373}" type="slidenum">
              <a:rPr lang="en-US" smtClean="0"/>
              <a:t>28</a:t>
            </a:fld>
            <a:endParaRPr lang="en-US"/>
          </a:p>
        </p:txBody>
      </p:sp>
    </p:spTree>
    <p:extLst>
      <p:ext uri="{BB962C8B-B14F-4D97-AF65-F5344CB8AC3E}">
        <p14:creationId xmlns:p14="http://schemas.microsoft.com/office/powerpoint/2010/main" val="42886310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1404C-8863-D225-5ECE-16518109E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73C9-D828-839B-85C9-86819A23D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96DA3-72B7-6425-F326-01FBCB75C9A9}"/>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E41E776E-034F-A1E6-8741-DC360C428C5F}"/>
              </a:ext>
            </a:extLst>
          </p:cNvPr>
          <p:cNvSpPr>
            <a:spLocks noGrp="1"/>
          </p:cNvSpPr>
          <p:nvPr>
            <p:ph type="sldNum" sz="quarter" idx="5"/>
          </p:nvPr>
        </p:nvSpPr>
        <p:spPr/>
        <p:txBody>
          <a:bodyPr/>
          <a:lstStyle/>
          <a:p>
            <a:fld id="{1EA40898-2EEA-439E-B4FE-E146E8847373}" type="slidenum">
              <a:rPr lang="en-US" smtClean="0"/>
              <a:t>29</a:t>
            </a:fld>
            <a:endParaRPr lang="en-US"/>
          </a:p>
        </p:txBody>
      </p:sp>
    </p:spTree>
    <p:extLst>
      <p:ext uri="{BB962C8B-B14F-4D97-AF65-F5344CB8AC3E}">
        <p14:creationId xmlns:p14="http://schemas.microsoft.com/office/powerpoint/2010/main" val="89078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8C89C-A8AF-522C-528C-1DDC0E9B7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36601-C26E-0440-F12A-0841B251F7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DBB3A-ECA0-46E9-13A2-005F1D29895C}"/>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051FDC9E-969A-0F8E-38BB-4B5F1DF53F38}"/>
              </a:ext>
            </a:extLst>
          </p:cNvPr>
          <p:cNvSpPr>
            <a:spLocks noGrp="1"/>
          </p:cNvSpPr>
          <p:nvPr>
            <p:ph type="sldNum" sz="quarter" idx="5"/>
          </p:nvPr>
        </p:nvSpPr>
        <p:spPr/>
        <p:txBody>
          <a:bodyPr/>
          <a:lstStyle/>
          <a:p>
            <a:fld id="{1EA40898-2EEA-439E-B4FE-E146E8847373}" type="slidenum">
              <a:rPr lang="en-US" smtClean="0"/>
              <a:t>30</a:t>
            </a:fld>
            <a:endParaRPr lang="en-US"/>
          </a:p>
        </p:txBody>
      </p:sp>
    </p:spTree>
    <p:extLst>
      <p:ext uri="{BB962C8B-B14F-4D97-AF65-F5344CB8AC3E}">
        <p14:creationId xmlns:p14="http://schemas.microsoft.com/office/powerpoint/2010/main" val="1946497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01A45-911F-CE7A-0086-7C748D6F8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896C8-431B-29CC-1270-1B7C58B04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38128F-15AB-7E78-B0BB-3B47F841BF52}"/>
              </a:ext>
            </a:extLst>
          </p:cNvPr>
          <p:cNvSpPr>
            <a:spLocks noGrp="1"/>
          </p:cNvSpPr>
          <p:nvPr>
            <p:ph type="body" idx="1"/>
          </p:nvPr>
        </p:nvSpPr>
        <p:spPr/>
        <p:txBody>
          <a:bodyPr/>
          <a:lstStyle/>
          <a:p>
            <a:r>
              <a:rPr lang="en-US" dirty="0"/>
              <a:t>Why is this important for scope?</a:t>
            </a:r>
          </a:p>
        </p:txBody>
      </p:sp>
      <p:sp>
        <p:nvSpPr>
          <p:cNvPr id="4" name="Slide Number Placeholder 3">
            <a:extLst>
              <a:ext uri="{FF2B5EF4-FFF2-40B4-BE49-F238E27FC236}">
                <a16:creationId xmlns:a16="http://schemas.microsoft.com/office/drawing/2014/main" id="{AC4E57C2-8904-36A2-BA41-CEBC6D1F6559}"/>
              </a:ext>
            </a:extLst>
          </p:cNvPr>
          <p:cNvSpPr>
            <a:spLocks noGrp="1"/>
          </p:cNvSpPr>
          <p:nvPr>
            <p:ph type="sldNum" sz="quarter" idx="5"/>
          </p:nvPr>
        </p:nvSpPr>
        <p:spPr/>
        <p:txBody>
          <a:bodyPr/>
          <a:lstStyle/>
          <a:p>
            <a:fld id="{1EA40898-2EEA-439E-B4FE-E146E8847373}" type="slidenum">
              <a:rPr lang="en-US" smtClean="0"/>
              <a:t>31</a:t>
            </a:fld>
            <a:endParaRPr lang="en-US"/>
          </a:p>
        </p:txBody>
      </p:sp>
    </p:spTree>
    <p:extLst>
      <p:ext uri="{BB962C8B-B14F-4D97-AF65-F5344CB8AC3E}">
        <p14:creationId xmlns:p14="http://schemas.microsoft.com/office/powerpoint/2010/main" val="277032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C0AE0-9F73-D0AF-83BB-03CC292362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A885F8-F2A3-6C71-57F1-4298320F06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5CFA77-78DE-AB87-C000-12154EACC7B1}"/>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5" name="Footer Placeholder 4">
            <a:extLst>
              <a:ext uri="{FF2B5EF4-FFF2-40B4-BE49-F238E27FC236}">
                <a16:creationId xmlns:a16="http://schemas.microsoft.com/office/drawing/2014/main" id="{E17497AC-728F-A07F-9BFB-A2116C789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D97D05-0E9D-60FF-43ED-D68A328AA559}"/>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1041216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7D8B5-DDC0-378E-76CB-660DD67472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C9077-2FCA-607C-D21B-3146754F35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C786F-471F-AFA6-0074-3158D147B23D}"/>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5" name="Footer Placeholder 4">
            <a:extLst>
              <a:ext uri="{FF2B5EF4-FFF2-40B4-BE49-F238E27FC236}">
                <a16:creationId xmlns:a16="http://schemas.microsoft.com/office/drawing/2014/main" id="{6D4CFFFE-C952-3D27-4C20-383B762B1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F0F739-6EEA-3BB3-1E7D-B5C018A6946F}"/>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3415085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E29F3-431E-366E-AB61-0EAED672B1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6D1EF9-26E6-1F65-0469-1E3D4A75E2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E95CF7-306B-3FAB-6E96-B60E15D6DD15}"/>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5" name="Footer Placeholder 4">
            <a:extLst>
              <a:ext uri="{FF2B5EF4-FFF2-40B4-BE49-F238E27FC236}">
                <a16:creationId xmlns:a16="http://schemas.microsoft.com/office/drawing/2014/main" id="{61D3B041-9A82-0B7B-DFA7-086589E256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B7CDB-5F08-62FE-5902-A1DD313EF747}"/>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3605777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EA3E3-8B39-E2C4-7C1C-F6928D56B2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4CAF1E-8E5F-3190-3869-05B0D39005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9234D6-224A-C316-56B1-2BC0D4AAAA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2F9BF5-CA85-C82C-78DF-B867837380FC}"/>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6" name="Footer Placeholder 5">
            <a:extLst>
              <a:ext uri="{FF2B5EF4-FFF2-40B4-BE49-F238E27FC236}">
                <a16:creationId xmlns:a16="http://schemas.microsoft.com/office/drawing/2014/main" id="{E03D36F1-4E50-8DB3-8051-AF5F29274B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F493A0-F1E5-1AC8-22FE-BF9FA566222A}"/>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147367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D86A-E1EE-ACB1-453A-E6C0C5B214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BF4A96-A2A0-E77B-6E6F-29786F040A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A2C138-E6E3-0E5B-35C6-77FEECE6AD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CC5779-25C1-B01D-2330-424741E2A2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681671-7A0B-D297-D45D-44E76CA8F8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FE3FD3-9E8E-A54B-761E-059B99074B84}"/>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8" name="Footer Placeholder 7">
            <a:extLst>
              <a:ext uri="{FF2B5EF4-FFF2-40B4-BE49-F238E27FC236}">
                <a16:creationId xmlns:a16="http://schemas.microsoft.com/office/drawing/2014/main" id="{E82ECF58-DD5B-35C9-01A5-C643D3380F7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67B836-BA52-75BE-B459-435A4C1D3202}"/>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2924568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A3A6D-8BE6-C9E4-E7D2-F25917AF65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D801DA-E4C0-8A3C-D40E-C73CF321E313}"/>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4" name="Footer Placeholder 3">
            <a:extLst>
              <a:ext uri="{FF2B5EF4-FFF2-40B4-BE49-F238E27FC236}">
                <a16:creationId xmlns:a16="http://schemas.microsoft.com/office/drawing/2014/main" id="{6C98B7F0-0A98-0012-1165-C7ACF1213B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E10F93-F964-571D-8B41-97A10614AEC1}"/>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3954924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627AE8-AC65-EBD9-95B4-6871A9201E64}"/>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3" name="Footer Placeholder 2">
            <a:extLst>
              <a:ext uri="{FF2B5EF4-FFF2-40B4-BE49-F238E27FC236}">
                <a16:creationId xmlns:a16="http://schemas.microsoft.com/office/drawing/2014/main" id="{7A6DD725-A989-D1CD-EE03-D7957A2753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9E2ABF-1F6E-510E-8EFB-BA0EAE15F7E0}"/>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3690028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4320-03AA-06A8-F0D8-3091BE1551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0226D2-10D3-8CAF-DBC5-D79C7FEC18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835507-DB70-E4B5-4F16-D228E9F13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90A609-73B9-6E15-578A-3429E2E5B526}"/>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6" name="Footer Placeholder 5">
            <a:extLst>
              <a:ext uri="{FF2B5EF4-FFF2-40B4-BE49-F238E27FC236}">
                <a16:creationId xmlns:a16="http://schemas.microsoft.com/office/drawing/2014/main" id="{EDB7362D-B478-9E25-E1D0-D1199A6060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6B4A92-6E9B-88CB-C8F2-A47AC7988B73}"/>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197126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59A70-9E36-84B7-E96C-37F10BEEA1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5D473-5BCA-79CE-F1CD-DFBFC4A2D7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384FAF-3540-6161-65B1-8F7D094061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5A527C-1F29-BEA7-EA53-E5E82486AF29}"/>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6" name="Footer Placeholder 5">
            <a:extLst>
              <a:ext uri="{FF2B5EF4-FFF2-40B4-BE49-F238E27FC236}">
                <a16:creationId xmlns:a16="http://schemas.microsoft.com/office/drawing/2014/main" id="{352F7208-0E55-4A91-361E-43A853E784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C99F9D-5FE1-3635-40D7-B62DCF83FAAB}"/>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589518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81FA4-E83E-5AA4-75C8-83D284B87A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169ED9-D996-4932-5B5F-C102AF8320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1CE5A2-BA3C-DC7A-71B5-315A25F6E9DD}"/>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5" name="Footer Placeholder 4">
            <a:extLst>
              <a:ext uri="{FF2B5EF4-FFF2-40B4-BE49-F238E27FC236}">
                <a16:creationId xmlns:a16="http://schemas.microsoft.com/office/drawing/2014/main" id="{D8A75D9C-3EEE-289B-25A6-F38A262081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483C44-D18A-D158-D2B5-582E03544684}"/>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232238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3F1FE4-1F6E-F1A6-6389-4F04847814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7EC0E6-AD82-B6A3-F637-4B14168C44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393FD5-0D0D-F349-72C6-1F18AFAE9D90}"/>
              </a:ext>
            </a:extLst>
          </p:cNvPr>
          <p:cNvSpPr>
            <a:spLocks noGrp="1"/>
          </p:cNvSpPr>
          <p:nvPr>
            <p:ph type="dt" sz="half" idx="10"/>
          </p:nvPr>
        </p:nvSpPr>
        <p:spPr/>
        <p:txBody>
          <a:bodyPr/>
          <a:lstStyle/>
          <a:p>
            <a:fld id="{B8CB6782-CCD0-4A9D-A863-20F62F072DB4}" type="datetimeFigureOut">
              <a:rPr lang="en-US" smtClean="0"/>
              <a:t>9/26/2025</a:t>
            </a:fld>
            <a:endParaRPr lang="en-US"/>
          </a:p>
        </p:txBody>
      </p:sp>
      <p:sp>
        <p:nvSpPr>
          <p:cNvPr id="5" name="Footer Placeholder 4">
            <a:extLst>
              <a:ext uri="{FF2B5EF4-FFF2-40B4-BE49-F238E27FC236}">
                <a16:creationId xmlns:a16="http://schemas.microsoft.com/office/drawing/2014/main" id="{F6A4E404-13D1-891F-A384-7B738446D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5F8AA-2208-0C2A-B51F-9EF110D293F2}"/>
              </a:ext>
            </a:extLst>
          </p:cNvPr>
          <p:cNvSpPr>
            <a:spLocks noGrp="1"/>
          </p:cNvSpPr>
          <p:nvPr>
            <p:ph type="sldNum" sz="quarter" idx="12"/>
          </p:nvPr>
        </p:nvSpPr>
        <p:spPr/>
        <p:txBody>
          <a:bodyPr/>
          <a:lstStyle/>
          <a:p>
            <a:fld id="{6220F6D7-FA21-4ABE-BC6C-216DB6A265A7}" type="slidenum">
              <a:rPr lang="en-US" smtClean="0"/>
              <a:t>‹#›</a:t>
            </a:fld>
            <a:endParaRPr lang="en-US"/>
          </a:p>
        </p:txBody>
      </p:sp>
    </p:spTree>
    <p:extLst>
      <p:ext uri="{BB962C8B-B14F-4D97-AF65-F5344CB8AC3E}">
        <p14:creationId xmlns:p14="http://schemas.microsoft.com/office/powerpoint/2010/main" val="750152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C422F0-914A-7251-E785-FA07F3ACC4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3FB813-6663-2BED-480B-755CAD07D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C02AAC-B521-FA56-930B-44E619E3A0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CB6782-CCD0-4A9D-A863-20F62F072DB4}" type="datetimeFigureOut">
              <a:rPr lang="en-US" smtClean="0"/>
              <a:t>9/26/2025</a:t>
            </a:fld>
            <a:endParaRPr lang="en-US"/>
          </a:p>
        </p:txBody>
      </p:sp>
      <p:sp>
        <p:nvSpPr>
          <p:cNvPr id="5" name="Footer Placeholder 4">
            <a:extLst>
              <a:ext uri="{FF2B5EF4-FFF2-40B4-BE49-F238E27FC236}">
                <a16:creationId xmlns:a16="http://schemas.microsoft.com/office/drawing/2014/main" id="{2E7BDD77-A97D-4F4F-2431-C41414A54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8509C1-34BB-4490-FE42-DDAE2E3D9C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20F6D7-FA21-4ABE-BC6C-216DB6A265A7}" type="slidenum">
              <a:rPr lang="en-US" smtClean="0"/>
              <a:t>‹#›</a:t>
            </a:fld>
            <a:endParaRPr lang="en-US"/>
          </a:p>
        </p:txBody>
      </p:sp>
    </p:spTree>
    <p:extLst>
      <p:ext uri="{BB962C8B-B14F-4D97-AF65-F5344CB8AC3E}">
        <p14:creationId xmlns:p14="http://schemas.microsoft.com/office/powerpoint/2010/main" val="851222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rossmcneely.com/" TargetMode="External"/><Relationship Id="rId4" Type="http://schemas.openxmlformats.org/officeDocument/2006/relationships/hyperlink" Target="http://www.linkedin.com/in/rossmcneel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0.gif"/></Relationships>
</file>

<file path=ppt/slides/_rels/slide17.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rossmcneely.com/2025/08/14/the-foundation-of-data-and-ai-project-success-understanding-project-objectives-and-business-goal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rossmcneely.com/2025/08/17/the-data-detective-how-quality-assessment-shapes-successful-data-and-ai-project-scopin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rossmcneely.com/2025/08/30/defining-data-and-ai-capabilities-and-technology-requirements-building-a-foundation-for-project-success/"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hyperlink" Target="https://rossmcneely.com/2025/09/06/the-hidden-key-to-data-and-ai-project-success-aligning-teams-and-stakeholders/"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hyperlink" Target="https://rossmcneely.com/2025/09/09/setting-your-data-and-ai-projects-up-for-success-a-strategic-guide-to-timelines-and-metrics/"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complex project plan for data and AI">
            <a:extLst>
              <a:ext uri="{FF2B5EF4-FFF2-40B4-BE49-F238E27FC236}">
                <a16:creationId xmlns:a16="http://schemas.microsoft.com/office/drawing/2014/main" id="{D7D339EF-07ED-DD40-3483-26C1463BD383}"/>
              </a:ext>
            </a:extLst>
          </p:cNvPr>
          <p:cNvPicPr>
            <a:picLocks noChangeAspect="1"/>
          </p:cNvPicPr>
          <p:nvPr/>
        </p:nvPicPr>
        <p:blipFill>
          <a:blip r:embed="rId2">
            <a:alphaModFix/>
          </a:blip>
          <a:srcRect t="24018" r="-1" b="27821"/>
          <a:stretch>
            <a:fillRect/>
          </a:stretch>
        </p:blipFill>
        <p:spPr>
          <a:xfrm>
            <a:off x="4547937" y="-5"/>
            <a:ext cx="7644062" cy="3681406"/>
          </a:xfrm>
          <a:prstGeom prst="rect">
            <a:avLst/>
          </a:prstGeom>
        </p:spPr>
      </p:pic>
      <p:pic>
        <p:nvPicPr>
          <p:cNvPr id="1026" name="Picture 2" descr="Navigation bar avatar">
            <a:extLst>
              <a:ext uri="{FF2B5EF4-FFF2-40B4-BE49-F238E27FC236}">
                <a16:creationId xmlns:a16="http://schemas.microsoft.com/office/drawing/2014/main" id="{7AE1CE94-3445-1B9B-9EB7-372D794F8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126" r="1" b="17993"/>
          <a:stretch>
            <a:fillRect/>
          </a:stretch>
        </p:blipFill>
        <p:spPr bwMode="auto">
          <a:xfrm>
            <a:off x="4547938" y="3681409"/>
            <a:ext cx="7644062" cy="3176595"/>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F5F8E-FE19-B2C2-2F7C-1909A8D490B7}"/>
              </a:ext>
            </a:extLst>
          </p:cNvPr>
          <p:cNvSpPr>
            <a:spLocks noGrp="1"/>
          </p:cNvSpPr>
          <p:nvPr>
            <p:ph type="ctrTitle"/>
          </p:nvPr>
        </p:nvSpPr>
        <p:spPr>
          <a:xfrm>
            <a:off x="838200" y="612322"/>
            <a:ext cx="5395912" cy="2890497"/>
          </a:xfrm>
        </p:spPr>
        <p:txBody>
          <a:bodyPr>
            <a:normAutofit fontScale="90000"/>
          </a:bodyPr>
          <a:lstStyle/>
          <a:p>
            <a:pPr algn="l"/>
            <a:r>
              <a:rPr lang="en-US" sz="7200" dirty="0">
                <a:solidFill>
                  <a:srgbClr val="FFFFFF"/>
                </a:solidFill>
                <a:effectLst/>
                <a:latin typeface="Aptos Display" panose="020B0004020202020204" pitchFamily="34" charset="0"/>
              </a:rPr>
              <a:t>Scoping </a:t>
            </a:r>
            <a:br>
              <a:rPr lang="en-US" sz="7200" dirty="0">
                <a:solidFill>
                  <a:srgbClr val="FFFFFF"/>
                </a:solidFill>
                <a:effectLst/>
                <a:latin typeface="Aptos Display" panose="020B0004020202020204" pitchFamily="34" charset="0"/>
              </a:rPr>
            </a:br>
            <a:r>
              <a:rPr lang="en-US" sz="7200" dirty="0">
                <a:solidFill>
                  <a:srgbClr val="FFFFFF"/>
                </a:solidFill>
                <a:effectLst/>
                <a:latin typeface="Aptos Display" panose="020B0004020202020204" pitchFamily="34" charset="0"/>
              </a:rPr>
              <a:t>Data and AI</a:t>
            </a:r>
            <a:br>
              <a:rPr lang="en-US" sz="7200" dirty="0">
                <a:solidFill>
                  <a:srgbClr val="FFFFFF"/>
                </a:solidFill>
                <a:effectLst/>
                <a:latin typeface="Aptos Display" panose="020B0004020202020204" pitchFamily="34" charset="0"/>
              </a:rPr>
            </a:br>
            <a:r>
              <a:rPr lang="en-US" sz="7200" dirty="0">
                <a:solidFill>
                  <a:srgbClr val="FFFFFF"/>
                </a:solidFill>
                <a:effectLst/>
                <a:latin typeface="Aptos Display" panose="020B0004020202020204" pitchFamily="34" charset="0"/>
              </a:rPr>
              <a:t>Projects</a:t>
            </a:r>
            <a:endParaRPr lang="en-US" sz="7200" dirty="0">
              <a:solidFill>
                <a:schemeClr val="bg1"/>
              </a:solidFill>
            </a:endParaRPr>
          </a:p>
        </p:txBody>
      </p:sp>
      <p:cxnSp>
        <p:nvCxnSpPr>
          <p:cNvPr id="1035" name="Straight Connector 1034">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D7E1E05-B015-8DBE-7CBA-075C797D0BEA}"/>
              </a:ext>
            </a:extLst>
          </p:cNvPr>
          <p:cNvSpPr txBox="1"/>
          <p:nvPr/>
        </p:nvSpPr>
        <p:spPr>
          <a:xfrm>
            <a:off x="882174" y="4293723"/>
            <a:ext cx="3665764" cy="1569660"/>
          </a:xfrm>
          <a:prstGeom prst="rect">
            <a:avLst/>
          </a:prstGeom>
          <a:noFill/>
        </p:spPr>
        <p:txBody>
          <a:bodyPr wrap="square" rtlCol="0">
            <a:spAutoFit/>
          </a:bodyPr>
          <a:lstStyle/>
          <a:p>
            <a:r>
              <a:rPr lang="en-US" sz="3200" dirty="0">
                <a:solidFill>
                  <a:schemeClr val="bg1"/>
                </a:solidFill>
              </a:rPr>
              <a:t>Defining the Scope of Data and AI Initiatives</a:t>
            </a:r>
          </a:p>
        </p:txBody>
      </p:sp>
      <p:sp>
        <p:nvSpPr>
          <p:cNvPr id="6" name="TextBox 5">
            <a:extLst>
              <a:ext uri="{FF2B5EF4-FFF2-40B4-BE49-F238E27FC236}">
                <a16:creationId xmlns:a16="http://schemas.microsoft.com/office/drawing/2014/main" id="{7C2B93A2-585B-234A-F1F8-AE37B13F3897}"/>
              </a:ext>
            </a:extLst>
          </p:cNvPr>
          <p:cNvSpPr txBox="1"/>
          <p:nvPr/>
        </p:nvSpPr>
        <p:spPr>
          <a:xfrm>
            <a:off x="6642077" y="5078553"/>
            <a:ext cx="3665764" cy="584775"/>
          </a:xfrm>
          <a:prstGeom prst="rect">
            <a:avLst/>
          </a:prstGeom>
          <a:noFill/>
        </p:spPr>
        <p:txBody>
          <a:bodyPr wrap="square" rtlCol="0">
            <a:spAutoFit/>
          </a:bodyPr>
          <a:lstStyle/>
          <a:p>
            <a:pPr algn="ctr"/>
            <a:r>
              <a:rPr lang="en-US" sz="3200" dirty="0">
                <a:solidFill>
                  <a:schemeClr val="bg1"/>
                </a:solidFill>
              </a:rPr>
              <a:t>SQL Sat MN 2025</a:t>
            </a:r>
          </a:p>
        </p:txBody>
      </p:sp>
    </p:spTree>
    <p:extLst>
      <p:ext uri="{BB962C8B-B14F-4D97-AF65-F5344CB8AC3E}">
        <p14:creationId xmlns:p14="http://schemas.microsoft.com/office/powerpoint/2010/main" val="248053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C956CA-A8FB-4F91-A258-FBE459CD9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ity skyline with tall buildings&#10;&#10;AI-generated content may be incorrect.">
            <a:extLst>
              <a:ext uri="{FF2B5EF4-FFF2-40B4-BE49-F238E27FC236}">
                <a16:creationId xmlns:a16="http://schemas.microsoft.com/office/drawing/2014/main" id="{3DBEB636-3D06-FCD1-C260-CCDF19DAC51D}"/>
              </a:ext>
            </a:extLst>
          </p:cNvPr>
          <p:cNvPicPr>
            <a:picLocks noChangeAspect="1"/>
          </p:cNvPicPr>
          <p:nvPr/>
        </p:nvPicPr>
        <p:blipFill>
          <a:blip r:embed="rId3">
            <a:extLst>
              <a:ext uri="{28A0092B-C50C-407E-A947-70E740481C1C}">
                <a14:useLocalDpi xmlns:a14="http://schemas.microsoft.com/office/drawing/2010/main" val="0"/>
              </a:ext>
            </a:extLst>
          </a:blip>
          <a:srcRect l="21766" r="14318" b="1"/>
          <a:stretch>
            <a:fillRect/>
          </a:stretch>
        </p:blipFill>
        <p:spPr>
          <a:xfrm>
            <a:off x="5546558" y="-1"/>
            <a:ext cx="6645441" cy="2391331"/>
          </a:xfrm>
          <a:prstGeom prst="rect">
            <a:avLst/>
          </a:prstGeom>
        </p:spPr>
      </p:pic>
      <p:pic>
        <p:nvPicPr>
          <p:cNvPr id="4" name="Picture 3" descr="A colorful lines on a black background&#10;&#10;AI-generated content may be incorrect.">
            <a:extLst>
              <a:ext uri="{FF2B5EF4-FFF2-40B4-BE49-F238E27FC236}">
                <a16:creationId xmlns:a16="http://schemas.microsoft.com/office/drawing/2014/main" id="{00DC267B-6A52-3C53-E1BE-FE80A0538FBA}"/>
              </a:ext>
            </a:extLst>
          </p:cNvPr>
          <p:cNvPicPr>
            <a:picLocks noChangeAspect="1"/>
          </p:cNvPicPr>
          <p:nvPr/>
        </p:nvPicPr>
        <p:blipFill>
          <a:blip r:embed="rId4">
            <a:extLst>
              <a:ext uri="{28A0092B-C50C-407E-A947-70E740481C1C}">
                <a14:useLocalDpi xmlns:a14="http://schemas.microsoft.com/office/drawing/2010/main" val="0"/>
              </a:ext>
            </a:extLst>
          </a:blip>
          <a:srcRect l="2115" r="11872"/>
          <a:stretch>
            <a:fillRect/>
          </a:stretch>
        </p:blipFill>
        <p:spPr>
          <a:xfrm>
            <a:off x="5546558" y="2391337"/>
            <a:ext cx="6645441" cy="4466657"/>
          </a:xfrm>
          <a:prstGeom prst="rect">
            <a:avLst/>
          </a:prstGeom>
        </p:spPr>
      </p:pic>
      <p:sp>
        <p:nvSpPr>
          <p:cNvPr id="13" name="Rectangle 12">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967F2066-0253-4771-A5F6-68111E1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87669" y="2397906"/>
            <a:ext cx="110043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108EA13-DAA2-D536-C4FE-806AC1EF0B12}"/>
              </a:ext>
            </a:extLst>
          </p:cNvPr>
          <p:cNvSpPr txBox="1"/>
          <p:nvPr/>
        </p:nvSpPr>
        <p:spPr>
          <a:xfrm>
            <a:off x="204952" y="2492080"/>
            <a:ext cx="7525295" cy="4066374"/>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2000" dirty="0">
                <a:solidFill>
                  <a:schemeClr val="bg1"/>
                </a:solidFill>
              </a:rPr>
              <a:t>The session goes beyond theoretical principles, offering actionable insights and practical tools tailored for real-world application. Learn how to use a scoping framework for success in Data and AI initiatives. Participants will gain the skills to craft precise problem statements, define measurable deliverable goals, and establish actionable scopes that drive projects forward. Through interactive discussions and case studies, attendees will explore strategies to navigate complexities, mitigate risks, and ensure alignment with organizational priorities. Whether tackling customer retention challenges or optimizing operational workflows, this presentation equips participants to transform abstract concepts into tangible results. This includes identifying constraints, and creating an execution plan, with milestones, resources, deadlines and communication plans. Join Ross McNeely as he presents scoping best practices for Data and AI project refined from over 80+ engagements. Effective project scoping and planning is essential for ensuring success.</a:t>
            </a:r>
          </a:p>
        </p:txBody>
      </p:sp>
      <p:sp>
        <p:nvSpPr>
          <p:cNvPr id="5" name="TextBox 4">
            <a:extLst>
              <a:ext uri="{FF2B5EF4-FFF2-40B4-BE49-F238E27FC236}">
                <a16:creationId xmlns:a16="http://schemas.microsoft.com/office/drawing/2014/main" id="{BBA02006-588B-623C-D0EA-2596C9AE80D7}"/>
              </a:ext>
            </a:extLst>
          </p:cNvPr>
          <p:cNvSpPr txBox="1"/>
          <p:nvPr/>
        </p:nvSpPr>
        <p:spPr>
          <a:xfrm>
            <a:off x="311285" y="350782"/>
            <a:ext cx="6789906" cy="1754326"/>
          </a:xfrm>
          <a:prstGeom prst="rect">
            <a:avLst/>
          </a:prstGeom>
          <a:noFill/>
        </p:spPr>
        <p:txBody>
          <a:bodyPr wrap="square" rtlCol="0">
            <a:spAutoFit/>
          </a:bodyPr>
          <a:lstStyle/>
          <a:p>
            <a:r>
              <a:rPr lang="en-US" sz="5400" dirty="0">
                <a:solidFill>
                  <a:schemeClr val="bg1"/>
                </a:solidFill>
              </a:rPr>
              <a:t>Defining the Scope of Data and AI Initiatives</a:t>
            </a:r>
          </a:p>
        </p:txBody>
      </p:sp>
    </p:spTree>
    <p:extLst>
      <p:ext uri="{BB962C8B-B14F-4D97-AF65-F5344CB8AC3E}">
        <p14:creationId xmlns:p14="http://schemas.microsoft.com/office/powerpoint/2010/main" val="2218162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1184F3-F1C2-EFF8-475F-F9B4D4AECCCB}"/>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0" name="TextBox 19">
            <a:extLst>
              <a:ext uri="{FF2B5EF4-FFF2-40B4-BE49-F238E27FC236}">
                <a16:creationId xmlns:a16="http://schemas.microsoft.com/office/drawing/2014/main" id="{FDACCA46-721C-ED6E-358E-E431C7C35581}"/>
              </a:ext>
            </a:extLst>
          </p:cNvPr>
          <p:cNvSpPr txBox="1"/>
          <p:nvPr/>
        </p:nvSpPr>
        <p:spPr>
          <a:xfrm>
            <a:off x="1028676" y="238383"/>
            <a:ext cx="7555643" cy="1338169"/>
          </a:xfrm>
          <a:prstGeom prst="rect">
            <a:avLst/>
          </a:prstGeom>
        </p:spPr>
        <p:txBody>
          <a:bodyPr vert="horz" lIns="91440" tIns="45720" rIns="91440" bIns="45720" rtlCol="0" anchor="b">
            <a:normAutofit fontScale="92500"/>
          </a:bodyPr>
          <a:lstStyle/>
          <a:p>
            <a:pPr algn="ctr"/>
            <a:r>
              <a:rPr lang="en-US" sz="5400" dirty="0">
                <a:solidFill>
                  <a:schemeClr val="bg1"/>
                </a:solidFill>
              </a:rPr>
              <a:t>Presenter: Ross McNeely</a:t>
            </a:r>
          </a:p>
        </p:txBody>
      </p:sp>
      <p:cxnSp>
        <p:nvCxnSpPr>
          <p:cNvPr id="27" name="Straight Connector 26">
            <a:extLst>
              <a:ext uri="{FF2B5EF4-FFF2-40B4-BE49-F238E27FC236}">
                <a16:creationId xmlns:a16="http://schemas.microsoft.com/office/drawing/2014/main" id="{EC4521DE-248E-440D-AAD6-FD9E7D34B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42C13FA-4C0F-42D0-9626-5BA6040D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E2FCCB2B-02E0-71A9-7389-8618BC11825D}"/>
              </a:ext>
            </a:extLst>
          </p:cNvPr>
          <p:cNvSpPr/>
          <p:nvPr/>
        </p:nvSpPr>
        <p:spPr>
          <a:xfrm>
            <a:off x="9065176" y="279255"/>
            <a:ext cx="2880479" cy="283910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Ross McNeely">
            <a:extLst>
              <a:ext uri="{FF2B5EF4-FFF2-40B4-BE49-F238E27FC236}">
                <a16:creationId xmlns:a16="http://schemas.microsoft.com/office/drawing/2014/main" id="{47619DE9-D6F6-770A-805B-28D5C5D9F6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2859" y="452017"/>
            <a:ext cx="2509345" cy="25093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E200AED-0A1D-B0BF-9E1F-662A18581495}"/>
              </a:ext>
            </a:extLst>
          </p:cNvPr>
          <p:cNvSpPr txBox="1"/>
          <p:nvPr/>
        </p:nvSpPr>
        <p:spPr>
          <a:xfrm>
            <a:off x="740979" y="1609731"/>
            <a:ext cx="8232900" cy="1200329"/>
          </a:xfrm>
          <a:prstGeom prst="rect">
            <a:avLst/>
          </a:prstGeom>
          <a:noFill/>
        </p:spPr>
        <p:txBody>
          <a:bodyPr wrap="square" rtlCol="0">
            <a:spAutoFit/>
          </a:bodyPr>
          <a:lstStyle/>
          <a:p>
            <a:pPr algn="ctr"/>
            <a:r>
              <a:rPr lang="en-US" sz="3600" dirty="0">
                <a:solidFill>
                  <a:srgbClr val="E97132"/>
                </a:solidFill>
              </a:rPr>
              <a:t>Practice Manager, Data &amp; Analytics </a:t>
            </a:r>
          </a:p>
          <a:p>
            <a:pPr algn="ctr"/>
            <a:r>
              <a:rPr lang="en-US" sz="3600" dirty="0">
                <a:solidFill>
                  <a:srgbClr val="E97132"/>
                </a:solidFill>
              </a:rPr>
              <a:t>Solution Architecture | Trace3</a:t>
            </a:r>
          </a:p>
        </p:txBody>
      </p:sp>
      <p:sp>
        <p:nvSpPr>
          <p:cNvPr id="8" name="Rectangle: Rounded Corners 7">
            <a:extLst>
              <a:ext uri="{FF2B5EF4-FFF2-40B4-BE49-F238E27FC236}">
                <a16:creationId xmlns:a16="http://schemas.microsoft.com/office/drawing/2014/main" id="{4A27F9D7-9673-A6E2-D306-55EE6DC6E33D}"/>
              </a:ext>
            </a:extLst>
          </p:cNvPr>
          <p:cNvSpPr/>
          <p:nvPr/>
        </p:nvSpPr>
        <p:spPr>
          <a:xfrm>
            <a:off x="1031350" y="3134145"/>
            <a:ext cx="2317896" cy="1457114"/>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000" dirty="0">
                <a:solidFill>
                  <a:schemeClr val="tx1"/>
                </a:solidFill>
              </a:rPr>
              <a:t>Client Solutions</a:t>
            </a:r>
          </a:p>
        </p:txBody>
      </p:sp>
      <p:sp>
        <p:nvSpPr>
          <p:cNvPr id="7" name="TextBox 6">
            <a:extLst>
              <a:ext uri="{FF2B5EF4-FFF2-40B4-BE49-F238E27FC236}">
                <a16:creationId xmlns:a16="http://schemas.microsoft.com/office/drawing/2014/main" id="{6D1029E0-A4FD-3D1E-8567-BE0E1AE02EC4}"/>
              </a:ext>
            </a:extLst>
          </p:cNvPr>
          <p:cNvSpPr txBox="1"/>
          <p:nvPr/>
        </p:nvSpPr>
        <p:spPr>
          <a:xfrm>
            <a:off x="1297171" y="3301409"/>
            <a:ext cx="1828799" cy="923330"/>
          </a:xfrm>
          <a:prstGeom prst="rect">
            <a:avLst/>
          </a:prstGeom>
          <a:noFill/>
        </p:spPr>
        <p:txBody>
          <a:bodyPr wrap="square" rtlCol="0">
            <a:spAutoFit/>
          </a:bodyPr>
          <a:lstStyle/>
          <a:p>
            <a:pPr algn="ctr"/>
            <a:r>
              <a:rPr lang="en-US" sz="5400" dirty="0"/>
              <a:t>80+</a:t>
            </a:r>
          </a:p>
        </p:txBody>
      </p:sp>
      <p:sp>
        <p:nvSpPr>
          <p:cNvPr id="9" name="Rectangle: Rounded Corners 8">
            <a:extLst>
              <a:ext uri="{FF2B5EF4-FFF2-40B4-BE49-F238E27FC236}">
                <a16:creationId xmlns:a16="http://schemas.microsoft.com/office/drawing/2014/main" id="{23494D39-24DE-2E36-CC2A-712BB033BCC5}"/>
              </a:ext>
            </a:extLst>
          </p:cNvPr>
          <p:cNvSpPr/>
          <p:nvPr/>
        </p:nvSpPr>
        <p:spPr>
          <a:xfrm>
            <a:off x="3671772" y="3137687"/>
            <a:ext cx="2317896" cy="1457114"/>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000" dirty="0">
                <a:solidFill>
                  <a:schemeClr val="tx1"/>
                </a:solidFill>
              </a:rPr>
              <a:t>Team Engineers</a:t>
            </a:r>
          </a:p>
        </p:txBody>
      </p:sp>
      <p:sp>
        <p:nvSpPr>
          <p:cNvPr id="10" name="TextBox 9">
            <a:extLst>
              <a:ext uri="{FF2B5EF4-FFF2-40B4-BE49-F238E27FC236}">
                <a16:creationId xmlns:a16="http://schemas.microsoft.com/office/drawing/2014/main" id="{75650AD2-1725-0961-9D1B-69169EB0A5FC}"/>
              </a:ext>
            </a:extLst>
          </p:cNvPr>
          <p:cNvSpPr txBox="1"/>
          <p:nvPr/>
        </p:nvSpPr>
        <p:spPr>
          <a:xfrm>
            <a:off x="3937593" y="3304951"/>
            <a:ext cx="1828799" cy="923330"/>
          </a:xfrm>
          <a:prstGeom prst="rect">
            <a:avLst/>
          </a:prstGeom>
          <a:noFill/>
        </p:spPr>
        <p:txBody>
          <a:bodyPr wrap="square" rtlCol="0">
            <a:spAutoFit/>
          </a:bodyPr>
          <a:lstStyle/>
          <a:p>
            <a:pPr algn="ctr"/>
            <a:r>
              <a:rPr lang="en-US" sz="5400" dirty="0"/>
              <a:t>41</a:t>
            </a:r>
          </a:p>
        </p:txBody>
      </p:sp>
      <p:sp>
        <p:nvSpPr>
          <p:cNvPr id="11" name="Rectangle: Rounded Corners 10">
            <a:extLst>
              <a:ext uri="{FF2B5EF4-FFF2-40B4-BE49-F238E27FC236}">
                <a16:creationId xmlns:a16="http://schemas.microsoft.com/office/drawing/2014/main" id="{4AC81872-C6DE-3D27-0559-46F8CC562A95}"/>
              </a:ext>
            </a:extLst>
          </p:cNvPr>
          <p:cNvSpPr/>
          <p:nvPr/>
        </p:nvSpPr>
        <p:spPr>
          <a:xfrm>
            <a:off x="6308642" y="3134145"/>
            <a:ext cx="2317896" cy="1457114"/>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000" dirty="0">
                <a:solidFill>
                  <a:schemeClr val="tx1"/>
                </a:solidFill>
              </a:rPr>
              <a:t>Growth</a:t>
            </a:r>
          </a:p>
        </p:txBody>
      </p:sp>
      <p:sp>
        <p:nvSpPr>
          <p:cNvPr id="12" name="TextBox 11">
            <a:extLst>
              <a:ext uri="{FF2B5EF4-FFF2-40B4-BE49-F238E27FC236}">
                <a16:creationId xmlns:a16="http://schemas.microsoft.com/office/drawing/2014/main" id="{40702B99-C099-E12F-626B-09A962ABD4E4}"/>
              </a:ext>
            </a:extLst>
          </p:cNvPr>
          <p:cNvSpPr txBox="1"/>
          <p:nvPr/>
        </p:nvSpPr>
        <p:spPr>
          <a:xfrm>
            <a:off x="6574463" y="3301409"/>
            <a:ext cx="1828799" cy="923330"/>
          </a:xfrm>
          <a:prstGeom prst="rect">
            <a:avLst/>
          </a:prstGeom>
          <a:noFill/>
        </p:spPr>
        <p:txBody>
          <a:bodyPr wrap="square" rtlCol="0">
            <a:spAutoFit/>
          </a:bodyPr>
          <a:lstStyle/>
          <a:p>
            <a:pPr algn="ctr"/>
            <a:r>
              <a:rPr lang="en-US" sz="5400" dirty="0"/>
              <a:t>13%</a:t>
            </a:r>
          </a:p>
        </p:txBody>
      </p:sp>
      <p:sp>
        <p:nvSpPr>
          <p:cNvPr id="14" name="TextBox 13">
            <a:extLst>
              <a:ext uri="{FF2B5EF4-FFF2-40B4-BE49-F238E27FC236}">
                <a16:creationId xmlns:a16="http://schemas.microsoft.com/office/drawing/2014/main" id="{7D8EA88D-D872-42A6-E6E1-7DEC8D0061E4}"/>
              </a:ext>
            </a:extLst>
          </p:cNvPr>
          <p:cNvSpPr txBox="1"/>
          <p:nvPr/>
        </p:nvSpPr>
        <p:spPr>
          <a:xfrm>
            <a:off x="1028676" y="4774015"/>
            <a:ext cx="7754807" cy="1400383"/>
          </a:xfrm>
          <a:prstGeom prst="rect">
            <a:avLst/>
          </a:prstGeom>
          <a:noFill/>
        </p:spPr>
        <p:txBody>
          <a:bodyPr wrap="square">
            <a:spAutoFit/>
          </a:bodyPr>
          <a:lstStyle/>
          <a:p>
            <a:pPr algn="ctr">
              <a:spcAft>
                <a:spcPts val="600"/>
              </a:spcAft>
            </a:pPr>
            <a:r>
              <a:rPr lang="en-US" sz="4000" b="0" i="0" dirty="0">
                <a:solidFill>
                  <a:schemeClr val="bg1"/>
                </a:solidFill>
                <a:effectLst/>
                <a:latin typeface="-apple-system"/>
                <a:hlinkClick r:id="rId4">
                  <a:extLst>
                    <a:ext uri="{A12FA001-AC4F-418D-AE19-62706E023703}">
                      <ahyp:hlinkClr xmlns:ahyp="http://schemas.microsoft.com/office/drawing/2018/hyperlinkcolor" val="tx"/>
                    </a:ext>
                  </a:extLst>
                </a:hlinkClick>
              </a:rPr>
              <a:t>www.linkedin.com/in/rossmcneely</a:t>
            </a:r>
            <a:endParaRPr lang="en-US" sz="4000" b="0" i="0" dirty="0">
              <a:solidFill>
                <a:schemeClr val="bg1"/>
              </a:solidFill>
              <a:effectLst/>
              <a:latin typeface="-apple-system"/>
            </a:endParaRPr>
          </a:p>
          <a:p>
            <a:pPr algn="ctr">
              <a:spcAft>
                <a:spcPts val="600"/>
              </a:spcAft>
            </a:pPr>
            <a:r>
              <a:rPr lang="en-US" sz="4000" dirty="0">
                <a:solidFill>
                  <a:schemeClr val="bg1"/>
                </a:solidFill>
                <a:hlinkClick r:id="rId5">
                  <a:extLst>
                    <a:ext uri="{A12FA001-AC4F-418D-AE19-62706E023703}">
                      <ahyp:hlinkClr xmlns:ahyp="http://schemas.microsoft.com/office/drawing/2018/hyperlinkcolor" val="tx"/>
                    </a:ext>
                  </a:extLst>
                </a:hlinkClick>
              </a:rPr>
              <a:t>https://rossmcneely.com/</a:t>
            </a:r>
            <a:endParaRPr lang="en-US" sz="4000" dirty="0">
              <a:solidFill>
                <a:schemeClr val="bg1"/>
              </a:solidFill>
            </a:endParaRPr>
          </a:p>
        </p:txBody>
      </p:sp>
    </p:spTree>
    <p:extLst>
      <p:ext uri="{BB962C8B-B14F-4D97-AF65-F5344CB8AC3E}">
        <p14:creationId xmlns:p14="http://schemas.microsoft.com/office/powerpoint/2010/main" val="2095715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BC0D37-738F-4351-38B6-35B48DA8C13F}"/>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b="1" dirty="0"/>
              <a:t>Agenda for Scoping Data and AI Projects</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D14F6BEE-41A8-AA83-738B-FF0D613847BF}"/>
              </a:ext>
            </a:extLst>
          </p:cNvPr>
          <p:cNvSpPr>
            <a:spLocks noGrp="1"/>
          </p:cNvSpPr>
          <p:nvPr>
            <p:ph sz="half" idx="2"/>
          </p:nvPr>
        </p:nvSpPr>
        <p:spPr>
          <a:xfrm>
            <a:off x="505401" y="2681519"/>
            <a:ext cx="5842150" cy="3977440"/>
          </a:xfrm>
        </p:spPr>
        <p:txBody>
          <a:bodyPr vert="horz" lIns="91440" tIns="45720" rIns="91440" bIns="45720" rtlCol="0">
            <a:normAutofit fontScale="92500" lnSpcReduction="10000"/>
          </a:bodyPr>
          <a:lstStyle/>
          <a:p>
            <a:r>
              <a:rPr lang="en-US" dirty="0"/>
              <a:t>Understanding project objectives and business goals</a:t>
            </a:r>
          </a:p>
          <a:p>
            <a:r>
              <a:rPr lang="en-US" dirty="0"/>
              <a:t>Identifying data sources and assessing data quality</a:t>
            </a:r>
          </a:p>
          <a:p>
            <a:r>
              <a:rPr lang="en-US" dirty="0"/>
              <a:t>Defining Data &amp; AI capabilities technology requirements</a:t>
            </a:r>
          </a:p>
          <a:p>
            <a:r>
              <a:rPr lang="en-US" dirty="0"/>
              <a:t>Aligning teams and stakeholders for collaboration</a:t>
            </a:r>
          </a:p>
          <a:p>
            <a:r>
              <a:rPr lang="en-US" dirty="0"/>
              <a:t>Establishing timelines and success metrics</a:t>
            </a:r>
          </a:p>
        </p:txBody>
      </p:sp>
      <p:pic>
        <p:nvPicPr>
          <p:cNvPr id="7" name="Picture 6">
            <a:extLst>
              <a:ext uri="{FF2B5EF4-FFF2-40B4-BE49-F238E27FC236}">
                <a16:creationId xmlns:a16="http://schemas.microsoft.com/office/drawing/2014/main" id="{063D03F1-909E-DF98-6928-5608F18BA56F}"/>
              </a:ext>
            </a:extLst>
          </p:cNvPr>
          <p:cNvPicPr>
            <a:picLocks noChangeAspect="1"/>
          </p:cNvPicPr>
          <p:nvPr/>
        </p:nvPicPr>
        <p:blipFill>
          <a:blip r:embed="rId3"/>
          <a:srcRect b="303"/>
          <a:stretch>
            <a:fillRect/>
          </a:stretch>
        </p:blipFill>
        <p:spPr>
          <a:xfrm>
            <a:off x="6347551"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14124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3FB781-4112-F852-60B4-B77CE80CF581}"/>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KPIs and feedbacks goals">
            <a:extLst>
              <a:ext uri="{FF2B5EF4-FFF2-40B4-BE49-F238E27FC236}">
                <a16:creationId xmlns:a16="http://schemas.microsoft.com/office/drawing/2014/main" id="{DCE33F97-D9FA-1011-3D57-496619D0A6F7}"/>
              </a:ext>
            </a:extLst>
          </p:cNvPr>
          <p:cNvPicPr>
            <a:picLocks noChangeAspect="1"/>
          </p:cNvPicPr>
          <p:nvPr/>
        </p:nvPicPr>
        <p:blipFill>
          <a:blip r:embed="rId3">
            <a:alphaModFix/>
          </a:blip>
          <a:srcRect t="13279" r="-1" b="-1"/>
          <a:stretch>
            <a:fillRect/>
          </a:stretch>
        </p:blipFill>
        <p:spPr>
          <a:xfrm>
            <a:off x="4283902" y="10"/>
            <a:ext cx="7908098" cy="6857992"/>
          </a:xfrm>
          <a:prstGeom prst="rect">
            <a:avLst/>
          </a:prstGeom>
        </p:spPr>
      </p:pic>
      <p:sp>
        <p:nvSpPr>
          <p:cNvPr id="45" name="Rectangle 44">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E4CF5FE-EBB6-5E0C-D827-B115AAB22239}"/>
              </a:ext>
            </a:extLst>
          </p:cNvPr>
          <p:cNvSpPr txBox="1"/>
          <p:nvPr/>
        </p:nvSpPr>
        <p:spPr>
          <a:xfrm>
            <a:off x="233917" y="504817"/>
            <a:ext cx="6000196" cy="299800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dirty="0">
                <a:solidFill>
                  <a:schemeClr val="bg1"/>
                </a:solidFill>
                <a:latin typeface="+mj-lt"/>
                <a:ea typeface="+mj-ea"/>
                <a:cs typeface="+mj-cs"/>
              </a:rPr>
              <a:t>Understanding project </a:t>
            </a:r>
            <a:r>
              <a:rPr lang="en-US" sz="4400" b="1" dirty="0">
                <a:solidFill>
                  <a:srgbClr val="E97132"/>
                </a:solidFill>
                <a:latin typeface="+mj-lt"/>
                <a:ea typeface="+mj-ea"/>
                <a:cs typeface="+mj-cs"/>
              </a:rPr>
              <a:t>objectives </a:t>
            </a:r>
          </a:p>
          <a:p>
            <a:pPr>
              <a:lnSpc>
                <a:spcPct val="90000"/>
              </a:lnSpc>
              <a:spcBef>
                <a:spcPct val="0"/>
              </a:spcBef>
              <a:spcAft>
                <a:spcPts val="600"/>
              </a:spcAft>
            </a:pPr>
            <a:r>
              <a:rPr lang="en-US" sz="4400" dirty="0">
                <a:solidFill>
                  <a:schemeClr val="bg1"/>
                </a:solidFill>
                <a:latin typeface="+mj-lt"/>
                <a:ea typeface="+mj-ea"/>
                <a:cs typeface="+mj-cs"/>
              </a:rPr>
              <a:t>&amp; </a:t>
            </a:r>
          </a:p>
          <a:p>
            <a:pPr>
              <a:lnSpc>
                <a:spcPct val="90000"/>
              </a:lnSpc>
              <a:spcBef>
                <a:spcPct val="0"/>
              </a:spcBef>
              <a:spcAft>
                <a:spcPts val="600"/>
              </a:spcAft>
            </a:pPr>
            <a:r>
              <a:rPr lang="en-US" sz="4400" dirty="0">
                <a:solidFill>
                  <a:schemeClr val="bg1"/>
                </a:solidFill>
                <a:latin typeface="+mj-lt"/>
                <a:ea typeface="+mj-ea"/>
                <a:cs typeface="+mj-cs"/>
              </a:rPr>
              <a:t>business</a:t>
            </a:r>
            <a:r>
              <a:rPr lang="en-US" sz="4400" b="1" dirty="0">
                <a:solidFill>
                  <a:schemeClr val="bg1"/>
                </a:solidFill>
                <a:latin typeface="+mj-lt"/>
                <a:ea typeface="+mj-ea"/>
                <a:cs typeface="+mj-cs"/>
              </a:rPr>
              <a:t> </a:t>
            </a:r>
            <a:r>
              <a:rPr lang="en-US" sz="4400" b="1" dirty="0">
                <a:solidFill>
                  <a:srgbClr val="E97132"/>
                </a:solidFill>
                <a:latin typeface="+mj-lt"/>
                <a:ea typeface="+mj-ea"/>
                <a:cs typeface="+mj-cs"/>
              </a:rPr>
              <a:t>goals</a:t>
            </a:r>
          </a:p>
        </p:txBody>
      </p:sp>
      <p:cxnSp>
        <p:nvCxnSpPr>
          <p:cNvPr id="47" name="Straight Connector 4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7ADB4A74-4BE5-E744-B306-2D30870A666A}"/>
              </a:ext>
            </a:extLst>
          </p:cNvPr>
          <p:cNvSpPr/>
          <p:nvPr/>
        </p:nvSpPr>
        <p:spPr>
          <a:xfrm>
            <a:off x="7836195" y="1115219"/>
            <a:ext cx="2126512" cy="288276"/>
          </a:xfrm>
          <a:prstGeom prst="roundRect">
            <a:avLst/>
          </a:prstGeom>
          <a:solidFill>
            <a:srgbClr val="2A3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Metrics</a:t>
            </a:r>
          </a:p>
        </p:txBody>
      </p:sp>
    </p:spTree>
    <p:extLst>
      <p:ext uri="{BB962C8B-B14F-4D97-AF65-F5344CB8AC3E}">
        <p14:creationId xmlns:p14="http://schemas.microsoft.com/office/powerpoint/2010/main" val="89420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941B087-D504-2841-B934-9CDB66A71B21}"/>
              </a:ext>
            </a:extLst>
          </p:cNvPr>
          <p:cNvSpPr txBox="1"/>
          <p:nvPr/>
        </p:nvSpPr>
        <p:spPr>
          <a:xfrm>
            <a:off x="0" y="1264597"/>
            <a:ext cx="5246451" cy="3137924"/>
          </a:xfrm>
          <a:prstGeom prst="rect">
            <a:avLst/>
          </a:prstGeom>
        </p:spPr>
        <p:txBody>
          <a:bodyPr vert="horz" lIns="91440" tIns="45720" rIns="91440" bIns="45720" rtlCol="0">
            <a:normAutofit/>
          </a:bodyPr>
          <a:lstStyle/>
          <a:p>
            <a:pPr>
              <a:lnSpc>
                <a:spcPct val="90000"/>
              </a:lnSpc>
              <a:spcAft>
                <a:spcPts val="600"/>
              </a:spcAft>
            </a:pPr>
            <a:r>
              <a:rPr lang="en-US" sz="4400" dirty="0">
                <a:solidFill>
                  <a:schemeClr val="bg1">
                    <a:alpha val="80000"/>
                  </a:schemeClr>
                </a:solidFill>
              </a:rPr>
              <a:t>Understanding project </a:t>
            </a:r>
            <a:r>
              <a:rPr lang="en-US" sz="4400" b="1" dirty="0">
                <a:solidFill>
                  <a:srgbClr val="E97132">
                    <a:alpha val="80000"/>
                  </a:srgbClr>
                </a:solidFill>
              </a:rPr>
              <a:t>objectives </a:t>
            </a:r>
          </a:p>
          <a:p>
            <a:pPr>
              <a:lnSpc>
                <a:spcPct val="90000"/>
              </a:lnSpc>
              <a:spcAft>
                <a:spcPts val="600"/>
              </a:spcAft>
            </a:pPr>
            <a:r>
              <a:rPr lang="en-US" sz="4400" dirty="0">
                <a:solidFill>
                  <a:schemeClr val="bg1">
                    <a:alpha val="80000"/>
                  </a:schemeClr>
                </a:solidFill>
              </a:rPr>
              <a:t>&amp; </a:t>
            </a:r>
          </a:p>
          <a:p>
            <a:pPr>
              <a:lnSpc>
                <a:spcPct val="90000"/>
              </a:lnSpc>
              <a:spcAft>
                <a:spcPts val="600"/>
              </a:spcAft>
            </a:pPr>
            <a:r>
              <a:rPr lang="en-US" sz="4400" dirty="0">
                <a:solidFill>
                  <a:schemeClr val="bg1">
                    <a:alpha val="80000"/>
                  </a:schemeClr>
                </a:solidFill>
              </a:rPr>
              <a:t>business</a:t>
            </a:r>
            <a:r>
              <a:rPr lang="en-US" sz="4400" b="1" dirty="0">
                <a:solidFill>
                  <a:srgbClr val="E97132">
                    <a:alpha val="80000"/>
                  </a:srgbClr>
                </a:solidFill>
              </a:rPr>
              <a:t> goals</a:t>
            </a:r>
          </a:p>
        </p:txBody>
      </p:sp>
      <p:pic>
        <p:nvPicPr>
          <p:cNvPr id="6" name="Picture 5">
            <a:extLst>
              <a:ext uri="{FF2B5EF4-FFF2-40B4-BE49-F238E27FC236}">
                <a16:creationId xmlns:a16="http://schemas.microsoft.com/office/drawing/2014/main" id="{2879F8B5-FA97-A862-D7D4-06DBD7954440}"/>
              </a:ext>
            </a:extLst>
          </p:cNvPr>
          <p:cNvPicPr>
            <a:picLocks noChangeAspect="1"/>
          </p:cNvPicPr>
          <p:nvPr/>
        </p:nvPicPr>
        <p:blipFill>
          <a:blip r:embed="rId3"/>
          <a:srcRect t="117" r="-3" b="-3"/>
          <a:stretch>
            <a:fillRect/>
          </a:stretch>
        </p:blipFill>
        <p:spPr>
          <a:xfrm>
            <a:off x="5021317" y="385885"/>
            <a:ext cx="6846471" cy="6086230"/>
          </a:xfrm>
          <a:prstGeom prst="rect">
            <a:avLst/>
          </a:prstGeom>
          <a:ln w="57150">
            <a:solidFill>
              <a:srgbClr val="E97132"/>
            </a:solidFill>
          </a:ln>
        </p:spPr>
      </p:pic>
      <p:pic>
        <p:nvPicPr>
          <p:cNvPr id="3" name="Graphic 2" descr="Star with solid fill">
            <a:extLst>
              <a:ext uri="{FF2B5EF4-FFF2-40B4-BE49-F238E27FC236}">
                <a16:creationId xmlns:a16="http://schemas.microsoft.com/office/drawing/2014/main" id="{472E8135-8A52-7452-1505-9C25A9082D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18093" y="1183534"/>
            <a:ext cx="800909" cy="800909"/>
          </a:xfrm>
          <a:prstGeom prst="rect">
            <a:avLst/>
          </a:prstGeom>
        </p:spPr>
      </p:pic>
    </p:spTree>
    <p:extLst>
      <p:ext uri="{BB962C8B-B14F-4D97-AF65-F5344CB8AC3E}">
        <p14:creationId xmlns:p14="http://schemas.microsoft.com/office/powerpoint/2010/main" val="78759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AA7D96-73A9-914F-D842-0396180F8189}"/>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9DAFBB0-0ED4-8B0D-C879-9AA7D7EB3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024338-BF61-0D47-AA68-2EFDAF869ACB}"/>
              </a:ext>
            </a:extLst>
          </p:cNvPr>
          <p:cNvSpPr/>
          <p:nvPr/>
        </p:nvSpPr>
        <p:spPr>
          <a:xfrm>
            <a:off x="733646" y="563526"/>
            <a:ext cx="10464113" cy="2945218"/>
          </a:xfrm>
          <a:prstGeom prst="rect">
            <a:avLst/>
          </a:prstGeom>
          <a:solidFill>
            <a:schemeClr val="bg1"/>
          </a:solidFill>
          <a:ln w="5715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Connector: Elbow 1">
            <a:extLst>
              <a:ext uri="{FF2B5EF4-FFF2-40B4-BE49-F238E27FC236}">
                <a16:creationId xmlns:a16="http://schemas.microsoft.com/office/drawing/2014/main" id="{E9DB7768-AD42-A8EA-2E5F-2496919EF116}"/>
              </a:ext>
            </a:extLst>
          </p:cNvPr>
          <p:cNvCxnSpPr>
            <a:cxnSpLocks/>
            <a:stCxn id="12" idx="0"/>
            <a:endCxn id="8" idx="0"/>
          </p:cNvCxnSpPr>
          <p:nvPr/>
        </p:nvCxnSpPr>
        <p:spPr>
          <a:xfrm rot="16200000" flipV="1">
            <a:off x="5877128" y="-2728611"/>
            <a:ext cx="12700" cy="8180965"/>
          </a:xfrm>
          <a:prstGeom prst="bentConnector3">
            <a:avLst>
              <a:gd name="adj1" fmla="val 2974465"/>
            </a:avLst>
          </a:prstGeom>
          <a:ln w="57150">
            <a:solidFill>
              <a:srgbClr val="E97132"/>
            </a:solidFill>
            <a:tailEnd type="triangle"/>
          </a:ln>
        </p:spPr>
        <p:style>
          <a:lnRef idx="2">
            <a:schemeClr val="accent1"/>
          </a:lnRef>
          <a:fillRef idx="0">
            <a:schemeClr val="accent1"/>
          </a:fillRef>
          <a:effectRef idx="1">
            <a:schemeClr val="accent1"/>
          </a:effectRef>
          <a:fontRef idx="minor">
            <a:schemeClr val="tx1"/>
          </a:fontRef>
        </p:style>
      </p:cxnSp>
      <p:cxnSp>
        <p:nvCxnSpPr>
          <p:cNvPr id="3" name="Straight Arrow Connector 2">
            <a:extLst>
              <a:ext uri="{FF2B5EF4-FFF2-40B4-BE49-F238E27FC236}">
                <a16:creationId xmlns:a16="http://schemas.microsoft.com/office/drawing/2014/main" id="{9CDF0383-2914-7EA5-FC63-BB3B6121FCE2}"/>
              </a:ext>
            </a:extLst>
          </p:cNvPr>
          <p:cNvCxnSpPr>
            <a:cxnSpLocks/>
            <a:stCxn id="11" idx="3"/>
            <a:endCxn id="12" idx="1"/>
          </p:cNvCxnSpPr>
          <p:nvPr/>
        </p:nvCxnSpPr>
        <p:spPr>
          <a:xfrm>
            <a:off x="8563584" y="1676400"/>
            <a:ext cx="489627" cy="0"/>
          </a:xfrm>
          <a:prstGeom prst="straightConnector1">
            <a:avLst/>
          </a:prstGeom>
          <a:ln w="57150">
            <a:solidFill>
              <a:srgbClr val="E97132"/>
            </a:solidFill>
            <a:tailEnd type="triangle"/>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8ECF4EB8-3895-84E8-169C-57C3B87B8690}"/>
              </a:ext>
            </a:extLst>
          </p:cNvPr>
          <p:cNvCxnSpPr>
            <a:cxnSpLocks/>
            <a:stCxn id="8" idx="3"/>
            <a:endCxn id="9" idx="1"/>
          </p:cNvCxnSpPr>
          <p:nvPr/>
        </p:nvCxnSpPr>
        <p:spPr>
          <a:xfrm>
            <a:off x="2529189" y="1676400"/>
            <a:ext cx="489627" cy="0"/>
          </a:xfrm>
          <a:prstGeom prst="straightConnector1">
            <a:avLst/>
          </a:prstGeom>
          <a:ln w="57150">
            <a:solidFill>
              <a:srgbClr val="E97132"/>
            </a:solidFill>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B8203D95-D862-3573-5352-8DB55E43AFCC}"/>
              </a:ext>
            </a:extLst>
          </p:cNvPr>
          <p:cNvCxnSpPr>
            <a:cxnSpLocks/>
            <a:stCxn id="10" idx="3"/>
            <a:endCxn id="11" idx="1"/>
          </p:cNvCxnSpPr>
          <p:nvPr/>
        </p:nvCxnSpPr>
        <p:spPr>
          <a:xfrm>
            <a:off x="6588868" y="1676400"/>
            <a:ext cx="489627" cy="0"/>
          </a:xfrm>
          <a:prstGeom prst="straightConnector1">
            <a:avLst/>
          </a:prstGeom>
          <a:ln w="57150">
            <a:solidFill>
              <a:srgbClr val="E97132"/>
            </a:solidFill>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9EBD525B-767A-904C-489B-46B14A75C0FC}"/>
              </a:ext>
            </a:extLst>
          </p:cNvPr>
          <p:cNvCxnSpPr>
            <a:cxnSpLocks/>
            <a:stCxn id="9" idx="3"/>
            <a:endCxn id="10" idx="1"/>
          </p:cNvCxnSpPr>
          <p:nvPr/>
        </p:nvCxnSpPr>
        <p:spPr>
          <a:xfrm>
            <a:off x="4503905" y="1676400"/>
            <a:ext cx="489627" cy="0"/>
          </a:xfrm>
          <a:prstGeom prst="straightConnector1">
            <a:avLst/>
          </a:prstGeom>
          <a:ln w="57150">
            <a:solidFill>
              <a:srgbClr val="E97132"/>
            </a:solidFill>
            <a:tailEnd type="triangle"/>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B09D609C-C1B8-2058-3532-03DAC02E0359}"/>
              </a:ext>
            </a:extLst>
          </p:cNvPr>
          <p:cNvSpPr/>
          <p:nvPr/>
        </p:nvSpPr>
        <p:spPr>
          <a:xfrm>
            <a:off x="1044100" y="1361872"/>
            <a:ext cx="1485089" cy="629056"/>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800" b="1" dirty="0"/>
              <a:t>Goal</a:t>
            </a:r>
          </a:p>
        </p:txBody>
      </p:sp>
      <p:sp>
        <p:nvSpPr>
          <p:cNvPr id="9" name="Rectangle: Rounded Corners 8">
            <a:extLst>
              <a:ext uri="{FF2B5EF4-FFF2-40B4-BE49-F238E27FC236}">
                <a16:creationId xmlns:a16="http://schemas.microsoft.com/office/drawing/2014/main" id="{63993913-78AE-322F-11C8-3D63730546D2}"/>
              </a:ext>
            </a:extLst>
          </p:cNvPr>
          <p:cNvSpPr/>
          <p:nvPr/>
        </p:nvSpPr>
        <p:spPr>
          <a:xfrm>
            <a:off x="3018816" y="1361872"/>
            <a:ext cx="1485089" cy="629056"/>
          </a:xfrm>
          <a:prstGeom prst="roundRect">
            <a:avLst/>
          </a:prstGeom>
          <a:solidFill>
            <a:schemeClr val="tx2">
              <a:lumMod val="75000"/>
              <a:lumOff val="25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800" b="1" dirty="0"/>
              <a:t>Input</a:t>
            </a:r>
          </a:p>
        </p:txBody>
      </p:sp>
      <p:sp>
        <p:nvSpPr>
          <p:cNvPr id="10" name="Rectangle: Rounded Corners 9">
            <a:extLst>
              <a:ext uri="{FF2B5EF4-FFF2-40B4-BE49-F238E27FC236}">
                <a16:creationId xmlns:a16="http://schemas.microsoft.com/office/drawing/2014/main" id="{ECA26413-64A0-00D9-567C-D55B602DF5F4}"/>
              </a:ext>
            </a:extLst>
          </p:cNvPr>
          <p:cNvSpPr/>
          <p:nvPr/>
        </p:nvSpPr>
        <p:spPr>
          <a:xfrm>
            <a:off x="4993532" y="1361872"/>
            <a:ext cx="1595336" cy="629056"/>
          </a:xfrm>
          <a:prstGeom prst="roundRect">
            <a:avLst/>
          </a:prstGeom>
          <a:solidFill>
            <a:schemeClr val="tx2">
              <a:lumMod val="75000"/>
              <a:lumOff val="25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800" b="1" dirty="0"/>
              <a:t>Process</a:t>
            </a:r>
          </a:p>
        </p:txBody>
      </p:sp>
      <p:sp>
        <p:nvSpPr>
          <p:cNvPr id="11" name="Rectangle: Rounded Corners 10">
            <a:extLst>
              <a:ext uri="{FF2B5EF4-FFF2-40B4-BE49-F238E27FC236}">
                <a16:creationId xmlns:a16="http://schemas.microsoft.com/office/drawing/2014/main" id="{EBD3634A-B8F0-638A-69B9-2D53519514D5}"/>
              </a:ext>
            </a:extLst>
          </p:cNvPr>
          <p:cNvSpPr/>
          <p:nvPr/>
        </p:nvSpPr>
        <p:spPr>
          <a:xfrm>
            <a:off x="7078495" y="1361872"/>
            <a:ext cx="1485089" cy="629056"/>
          </a:xfrm>
          <a:prstGeom prst="roundRect">
            <a:avLst/>
          </a:prstGeom>
          <a:solidFill>
            <a:schemeClr val="tx2">
              <a:lumMod val="75000"/>
              <a:lumOff val="25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800" b="1" dirty="0"/>
              <a:t>Output</a:t>
            </a:r>
          </a:p>
        </p:txBody>
      </p:sp>
      <p:sp>
        <p:nvSpPr>
          <p:cNvPr id="12" name="Rectangle: Rounded Corners 11">
            <a:extLst>
              <a:ext uri="{FF2B5EF4-FFF2-40B4-BE49-F238E27FC236}">
                <a16:creationId xmlns:a16="http://schemas.microsoft.com/office/drawing/2014/main" id="{3B53957F-ED81-B873-8DC9-5C052344E7A7}"/>
              </a:ext>
            </a:extLst>
          </p:cNvPr>
          <p:cNvSpPr/>
          <p:nvPr/>
        </p:nvSpPr>
        <p:spPr>
          <a:xfrm>
            <a:off x="9053211" y="1361872"/>
            <a:ext cx="1828798" cy="629056"/>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800" b="1" dirty="0"/>
              <a:t>Feedback</a:t>
            </a:r>
          </a:p>
        </p:txBody>
      </p:sp>
      <p:sp>
        <p:nvSpPr>
          <p:cNvPr id="14" name="TextBox 13">
            <a:extLst>
              <a:ext uri="{FF2B5EF4-FFF2-40B4-BE49-F238E27FC236}">
                <a16:creationId xmlns:a16="http://schemas.microsoft.com/office/drawing/2014/main" id="{C9E55D8D-9758-081D-354C-E91B4C9818FC}"/>
              </a:ext>
            </a:extLst>
          </p:cNvPr>
          <p:cNvSpPr txBox="1"/>
          <p:nvPr/>
        </p:nvSpPr>
        <p:spPr>
          <a:xfrm>
            <a:off x="4755965" y="2417851"/>
            <a:ext cx="2076228" cy="523220"/>
          </a:xfrm>
          <a:prstGeom prst="rect">
            <a:avLst/>
          </a:prstGeom>
          <a:noFill/>
        </p:spPr>
        <p:txBody>
          <a:bodyPr wrap="square" rtlCol="0">
            <a:spAutoFit/>
          </a:bodyPr>
          <a:lstStyle/>
          <a:p>
            <a:pPr algn="ctr"/>
            <a:r>
              <a:rPr lang="en-US" sz="2800" b="1" dirty="0">
                <a:solidFill>
                  <a:srgbClr val="FFFFFF"/>
                </a:solidFill>
              </a:rPr>
              <a:t>Operations</a:t>
            </a:r>
          </a:p>
        </p:txBody>
      </p:sp>
      <p:sp>
        <p:nvSpPr>
          <p:cNvPr id="16" name="TextBox 15">
            <a:extLst>
              <a:ext uri="{FF2B5EF4-FFF2-40B4-BE49-F238E27FC236}">
                <a16:creationId xmlns:a16="http://schemas.microsoft.com/office/drawing/2014/main" id="{DF85BADD-9E4E-C444-8649-EC0ED53BF99B}"/>
              </a:ext>
            </a:extLst>
          </p:cNvPr>
          <p:cNvSpPr txBox="1"/>
          <p:nvPr/>
        </p:nvSpPr>
        <p:spPr>
          <a:xfrm>
            <a:off x="11737" y="3780797"/>
            <a:ext cx="4181767" cy="2800767"/>
          </a:xfrm>
          <a:prstGeom prst="rect">
            <a:avLst/>
          </a:prstGeom>
          <a:noFill/>
        </p:spPr>
        <p:txBody>
          <a:bodyPr wrap="square">
            <a:spAutoFit/>
          </a:bodyPr>
          <a:lstStyle/>
          <a:p>
            <a:r>
              <a:rPr lang="en-US" sz="4400" dirty="0">
                <a:solidFill>
                  <a:schemeClr val="bg1"/>
                </a:solidFill>
              </a:rPr>
              <a:t>Understanding project objectives &amp; </a:t>
            </a:r>
            <a:r>
              <a:rPr lang="en-US" sz="4400" b="1" dirty="0">
                <a:solidFill>
                  <a:srgbClr val="E97132"/>
                </a:solidFill>
              </a:rPr>
              <a:t>feedback</a:t>
            </a:r>
          </a:p>
        </p:txBody>
      </p:sp>
    </p:spTree>
    <p:extLst>
      <p:ext uri="{BB962C8B-B14F-4D97-AF65-F5344CB8AC3E}">
        <p14:creationId xmlns:p14="http://schemas.microsoft.com/office/powerpoint/2010/main" val="304038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Vertic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2470A1-A21B-74F6-4422-0040147C839C}"/>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EB6EA2A-B9C4-15FF-70BC-F80518DD6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5CD3250E-50FD-DBA7-11E7-A499DDBEE8EF}"/>
              </a:ext>
            </a:extLst>
          </p:cNvPr>
          <p:cNvSpPr txBox="1"/>
          <p:nvPr/>
        </p:nvSpPr>
        <p:spPr>
          <a:xfrm>
            <a:off x="11737" y="3780797"/>
            <a:ext cx="4181767" cy="2800767"/>
          </a:xfrm>
          <a:prstGeom prst="rect">
            <a:avLst/>
          </a:prstGeom>
          <a:noFill/>
        </p:spPr>
        <p:txBody>
          <a:bodyPr wrap="square">
            <a:spAutoFit/>
          </a:bodyPr>
          <a:lstStyle/>
          <a:p>
            <a:r>
              <a:rPr lang="en-US" sz="4400" dirty="0">
                <a:solidFill>
                  <a:schemeClr val="bg1"/>
                </a:solidFill>
              </a:rPr>
              <a:t>Understanding project objectives &amp; </a:t>
            </a:r>
            <a:r>
              <a:rPr lang="en-US" sz="4400" b="1" dirty="0">
                <a:solidFill>
                  <a:srgbClr val="E97132"/>
                </a:solidFill>
              </a:rPr>
              <a:t>feedback</a:t>
            </a:r>
          </a:p>
        </p:txBody>
      </p:sp>
      <p:pic>
        <p:nvPicPr>
          <p:cNvPr id="1026" name="Picture 2">
            <a:extLst>
              <a:ext uri="{FF2B5EF4-FFF2-40B4-BE49-F238E27FC236}">
                <a16:creationId xmlns:a16="http://schemas.microsoft.com/office/drawing/2014/main" id="{E5ABB1B9-966E-3CCE-4620-D4E1591AE0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119" y="142672"/>
            <a:ext cx="9550568" cy="3547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218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A54856-C8E3-095C-020C-BC5A01D9127C}"/>
            </a:ext>
          </a:extLst>
        </p:cNvPr>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multiple data sources and quality issues">
            <a:extLst>
              <a:ext uri="{FF2B5EF4-FFF2-40B4-BE49-F238E27FC236}">
                <a16:creationId xmlns:a16="http://schemas.microsoft.com/office/drawing/2014/main" id="{AABACAB5-8059-5C64-0988-D864FE79B99E}"/>
              </a:ext>
            </a:extLst>
          </p:cNvPr>
          <p:cNvPicPr>
            <a:picLocks noChangeAspect="1"/>
          </p:cNvPicPr>
          <p:nvPr/>
        </p:nvPicPr>
        <p:blipFill>
          <a:blip r:embed="rId3"/>
          <a:srcRect t="20855" r="9089" b="7222"/>
          <a:stretch>
            <a:fillRect/>
          </a:stretch>
        </p:blipFill>
        <p:spPr>
          <a:xfrm>
            <a:off x="3523488" y="10"/>
            <a:ext cx="8668512" cy="6857990"/>
          </a:xfrm>
          <a:prstGeom prst="rect">
            <a:avLst/>
          </a:prstGeom>
        </p:spPr>
      </p:pic>
      <p:sp>
        <p:nvSpPr>
          <p:cNvPr id="61" name="Rectangle 6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E758048B-87FC-B179-61E9-F53E8D63A0D3}"/>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solidFill>
                  <a:schemeClr val="bg1"/>
                </a:solidFill>
                <a:latin typeface="+mj-lt"/>
                <a:ea typeface="+mj-ea"/>
                <a:cs typeface="+mj-cs"/>
              </a:rPr>
              <a:t>Identifying </a:t>
            </a:r>
            <a:r>
              <a:rPr lang="en-US" sz="4800" b="1" dirty="0">
                <a:solidFill>
                  <a:srgbClr val="E97132"/>
                </a:solidFill>
                <a:latin typeface="+mj-lt"/>
                <a:ea typeface="+mj-ea"/>
                <a:cs typeface="+mj-cs"/>
              </a:rPr>
              <a:t>data</a:t>
            </a:r>
            <a:r>
              <a:rPr lang="en-US" sz="4800" dirty="0">
                <a:solidFill>
                  <a:srgbClr val="E97132"/>
                </a:solidFill>
                <a:latin typeface="+mj-lt"/>
                <a:ea typeface="+mj-ea"/>
                <a:cs typeface="+mj-cs"/>
              </a:rPr>
              <a:t> </a:t>
            </a:r>
            <a:r>
              <a:rPr lang="en-US" sz="4800" b="1" dirty="0">
                <a:solidFill>
                  <a:srgbClr val="E97132"/>
                </a:solidFill>
                <a:latin typeface="+mj-lt"/>
                <a:ea typeface="+mj-ea"/>
                <a:cs typeface="+mj-cs"/>
              </a:rPr>
              <a:t>sources</a:t>
            </a:r>
            <a:r>
              <a:rPr lang="en-US" sz="4800" dirty="0">
                <a:solidFill>
                  <a:schemeClr val="bg1"/>
                </a:solidFill>
                <a:latin typeface="+mj-lt"/>
                <a:ea typeface="+mj-ea"/>
                <a:cs typeface="+mj-cs"/>
              </a:rPr>
              <a:t> and assessing </a:t>
            </a:r>
            <a:r>
              <a:rPr lang="en-US" sz="4800" b="1" dirty="0">
                <a:solidFill>
                  <a:srgbClr val="E97132"/>
                </a:solidFill>
                <a:latin typeface="+mj-lt"/>
                <a:ea typeface="+mj-ea"/>
                <a:cs typeface="+mj-cs"/>
              </a:rPr>
              <a:t>data</a:t>
            </a:r>
            <a:r>
              <a:rPr lang="en-US" sz="4800" dirty="0">
                <a:solidFill>
                  <a:srgbClr val="E97132"/>
                </a:solidFill>
                <a:latin typeface="+mj-lt"/>
                <a:ea typeface="+mj-ea"/>
                <a:cs typeface="+mj-cs"/>
              </a:rPr>
              <a:t> </a:t>
            </a:r>
            <a:r>
              <a:rPr lang="en-US" sz="4800" b="1" dirty="0">
                <a:solidFill>
                  <a:srgbClr val="E97132"/>
                </a:solidFill>
                <a:latin typeface="+mj-lt"/>
                <a:ea typeface="+mj-ea"/>
                <a:cs typeface="+mj-cs"/>
              </a:rPr>
              <a:t>quality</a:t>
            </a:r>
          </a:p>
        </p:txBody>
      </p:sp>
      <p:sp>
        <p:nvSpPr>
          <p:cNvPr id="62" name="Rectangle 6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3" name="Rectangle 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632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5EF88B-66A0-D338-E118-D9C4F3707AF3}"/>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F2C85306-9BF3-0959-8BD9-882C957B4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0" name="TextBox 19">
            <a:extLst>
              <a:ext uri="{FF2B5EF4-FFF2-40B4-BE49-F238E27FC236}">
                <a16:creationId xmlns:a16="http://schemas.microsoft.com/office/drawing/2014/main" id="{71D8CD8A-9523-1FDC-C3BA-EB6EFE7F3F4E}"/>
              </a:ext>
            </a:extLst>
          </p:cNvPr>
          <p:cNvSpPr txBox="1"/>
          <p:nvPr/>
        </p:nvSpPr>
        <p:spPr>
          <a:xfrm>
            <a:off x="716173" y="914402"/>
            <a:ext cx="4120647" cy="2915448"/>
          </a:xfrm>
          <a:prstGeom prst="rect">
            <a:avLst/>
          </a:prstGeom>
        </p:spPr>
        <p:txBody>
          <a:bodyPr vert="horz" lIns="91440" tIns="45720" rIns="91440" bIns="45720" rtlCol="0" anchor="b">
            <a:normAutofit/>
          </a:bodyPr>
          <a:lstStyle/>
          <a:p>
            <a:r>
              <a:rPr lang="en-US" sz="4400" dirty="0">
                <a:solidFill>
                  <a:schemeClr val="bg1"/>
                </a:solidFill>
              </a:rPr>
              <a:t>Identifying </a:t>
            </a:r>
            <a:r>
              <a:rPr lang="en-US" sz="4400" b="1" dirty="0">
                <a:solidFill>
                  <a:srgbClr val="E97132"/>
                </a:solidFill>
              </a:rPr>
              <a:t>data</a:t>
            </a:r>
            <a:r>
              <a:rPr lang="en-US" sz="4400" dirty="0">
                <a:solidFill>
                  <a:schemeClr val="bg1"/>
                </a:solidFill>
              </a:rPr>
              <a:t> </a:t>
            </a:r>
            <a:r>
              <a:rPr lang="en-US" sz="4400" b="1" dirty="0">
                <a:solidFill>
                  <a:srgbClr val="E97132"/>
                </a:solidFill>
              </a:rPr>
              <a:t>sources</a:t>
            </a:r>
            <a:r>
              <a:rPr lang="en-US" sz="4400" dirty="0">
                <a:solidFill>
                  <a:schemeClr val="bg1"/>
                </a:solidFill>
              </a:rPr>
              <a:t> and assessing </a:t>
            </a:r>
            <a:r>
              <a:rPr lang="en-US" sz="4400" b="1" dirty="0">
                <a:solidFill>
                  <a:srgbClr val="E97132"/>
                </a:solidFill>
              </a:rPr>
              <a:t>data</a:t>
            </a:r>
            <a:r>
              <a:rPr lang="en-US" sz="4400" dirty="0">
                <a:solidFill>
                  <a:schemeClr val="bg1"/>
                </a:solidFill>
              </a:rPr>
              <a:t> </a:t>
            </a:r>
            <a:r>
              <a:rPr lang="en-US" sz="4400" b="1" dirty="0">
                <a:solidFill>
                  <a:srgbClr val="E97132"/>
                </a:solidFill>
              </a:rPr>
              <a:t>quality</a:t>
            </a:r>
          </a:p>
        </p:txBody>
      </p:sp>
      <p:cxnSp>
        <p:nvCxnSpPr>
          <p:cNvPr id="27" name="Straight Connector 26">
            <a:extLst>
              <a:ext uri="{FF2B5EF4-FFF2-40B4-BE49-F238E27FC236}">
                <a16:creationId xmlns:a16="http://schemas.microsoft.com/office/drawing/2014/main" id="{514A8736-EC27-1889-2E84-1A20CD419D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5488FBA-889F-0C9F-FAFD-73C5837886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7F31DBC2-FFB6-F537-A764-D7931AC180DD}"/>
              </a:ext>
            </a:extLst>
          </p:cNvPr>
          <p:cNvSpPr/>
          <p:nvPr/>
        </p:nvSpPr>
        <p:spPr>
          <a:xfrm>
            <a:off x="4836820" y="-150022"/>
            <a:ext cx="5743575" cy="4657725"/>
          </a:xfrm>
          <a:prstGeom prst="rect">
            <a:avLst/>
          </a:prstGeom>
          <a:solidFill>
            <a:schemeClr val="bg1"/>
          </a:solidFill>
          <a:ln w="5715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F14F16CD-35FF-5270-34AA-C6ABBC2E6F1E}"/>
              </a:ext>
            </a:extLst>
          </p:cNvPr>
          <p:cNvGrpSpPr/>
          <p:nvPr/>
        </p:nvGrpSpPr>
        <p:grpSpPr>
          <a:xfrm>
            <a:off x="5145927" y="-66886"/>
            <a:ext cx="5265579" cy="4515480"/>
            <a:chOff x="5145927" y="161717"/>
            <a:chExt cx="5265579" cy="4515480"/>
          </a:xfrm>
        </p:grpSpPr>
        <p:pic>
          <p:nvPicPr>
            <p:cNvPr id="30" name="Picture 29">
              <a:extLst>
                <a:ext uri="{FF2B5EF4-FFF2-40B4-BE49-F238E27FC236}">
                  <a16:creationId xmlns:a16="http://schemas.microsoft.com/office/drawing/2014/main" id="{56B9FEAF-D9A6-C17C-10BA-EFED85D06290}"/>
                </a:ext>
              </a:extLst>
            </p:cNvPr>
            <p:cNvPicPr>
              <a:picLocks noChangeAspect="1"/>
            </p:cNvPicPr>
            <p:nvPr/>
          </p:nvPicPr>
          <p:blipFill>
            <a:blip r:embed="rId3"/>
            <a:stretch>
              <a:fillRect/>
            </a:stretch>
          </p:blipFill>
          <p:spPr>
            <a:xfrm>
              <a:off x="5145927" y="161717"/>
              <a:ext cx="2572109" cy="2124371"/>
            </a:xfrm>
            <a:prstGeom prst="rect">
              <a:avLst/>
            </a:prstGeom>
          </p:spPr>
        </p:pic>
        <p:pic>
          <p:nvPicPr>
            <p:cNvPr id="31" name="Picture 30">
              <a:extLst>
                <a:ext uri="{FF2B5EF4-FFF2-40B4-BE49-F238E27FC236}">
                  <a16:creationId xmlns:a16="http://schemas.microsoft.com/office/drawing/2014/main" id="{C3983649-EAF8-4FD2-5611-177517642A80}"/>
                </a:ext>
              </a:extLst>
            </p:cNvPr>
            <p:cNvPicPr>
              <a:picLocks noChangeAspect="1"/>
            </p:cNvPicPr>
            <p:nvPr/>
          </p:nvPicPr>
          <p:blipFill>
            <a:blip r:embed="rId4"/>
            <a:stretch>
              <a:fillRect/>
            </a:stretch>
          </p:blipFill>
          <p:spPr>
            <a:xfrm>
              <a:off x="7867976" y="230275"/>
              <a:ext cx="2543530" cy="2114845"/>
            </a:xfrm>
            <a:prstGeom prst="rect">
              <a:avLst/>
            </a:prstGeom>
          </p:spPr>
        </p:pic>
        <p:pic>
          <p:nvPicPr>
            <p:cNvPr id="32" name="Picture 31">
              <a:extLst>
                <a:ext uri="{FF2B5EF4-FFF2-40B4-BE49-F238E27FC236}">
                  <a16:creationId xmlns:a16="http://schemas.microsoft.com/office/drawing/2014/main" id="{BC2D4051-0914-7C24-6CA1-4EBFD59E27CC}"/>
                </a:ext>
              </a:extLst>
            </p:cNvPr>
            <p:cNvPicPr>
              <a:picLocks noChangeAspect="1"/>
            </p:cNvPicPr>
            <p:nvPr/>
          </p:nvPicPr>
          <p:blipFill>
            <a:blip r:embed="rId5"/>
            <a:stretch>
              <a:fillRect/>
            </a:stretch>
          </p:blipFill>
          <p:spPr>
            <a:xfrm>
              <a:off x="5145927" y="2286088"/>
              <a:ext cx="2591162" cy="2391109"/>
            </a:xfrm>
            <a:prstGeom prst="rect">
              <a:avLst/>
            </a:prstGeom>
          </p:spPr>
        </p:pic>
        <p:pic>
          <p:nvPicPr>
            <p:cNvPr id="33" name="Picture 32">
              <a:extLst>
                <a:ext uri="{FF2B5EF4-FFF2-40B4-BE49-F238E27FC236}">
                  <a16:creationId xmlns:a16="http://schemas.microsoft.com/office/drawing/2014/main" id="{0EB0C1C4-3892-F6D6-08E2-B601CE1F21AD}"/>
                </a:ext>
              </a:extLst>
            </p:cNvPr>
            <p:cNvPicPr>
              <a:picLocks noChangeAspect="1"/>
            </p:cNvPicPr>
            <p:nvPr/>
          </p:nvPicPr>
          <p:blipFill>
            <a:blip r:embed="rId6"/>
            <a:stretch>
              <a:fillRect/>
            </a:stretch>
          </p:blipFill>
          <p:spPr>
            <a:xfrm>
              <a:off x="7718036" y="2286088"/>
              <a:ext cx="2619741" cy="2152950"/>
            </a:xfrm>
            <a:prstGeom prst="rect">
              <a:avLst/>
            </a:prstGeom>
          </p:spPr>
        </p:pic>
      </p:grpSp>
      <p:grpSp>
        <p:nvGrpSpPr>
          <p:cNvPr id="2" name="Group 1">
            <a:extLst>
              <a:ext uri="{FF2B5EF4-FFF2-40B4-BE49-F238E27FC236}">
                <a16:creationId xmlns:a16="http://schemas.microsoft.com/office/drawing/2014/main" id="{44221CC7-01BF-C432-6DD3-50A6A165446D}"/>
              </a:ext>
            </a:extLst>
          </p:cNvPr>
          <p:cNvGrpSpPr/>
          <p:nvPr/>
        </p:nvGrpSpPr>
        <p:grpSpPr>
          <a:xfrm>
            <a:off x="3416743" y="4671215"/>
            <a:ext cx="8834786" cy="2537622"/>
            <a:chOff x="3416743" y="4671215"/>
            <a:chExt cx="8834786" cy="2537622"/>
          </a:xfrm>
        </p:grpSpPr>
        <p:sp>
          <p:nvSpPr>
            <p:cNvPr id="48" name="Rectangle 47">
              <a:extLst>
                <a:ext uri="{FF2B5EF4-FFF2-40B4-BE49-F238E27FC236}">
                  <a16:creationId xmlns:a16="http://schemas.microsoft.com/office/drawing/2014/main" id="{0C7EF436-3711-8EC8-2004-E818320DE37B}"/>
                </a:ext>
              </a:extLst>
            </p:cNvPr>
            <p:cNvSpPr/>
            <p:nvPr/>
          </p:nvSpPr>
          <p:spPr>
            <a:xfrm>
              <a:off x="3416743" y="4671215"/>
              <a:ext cx="8834786" cy="2537622"/>
            </a:xfrm>
            <a:prstGeom prst="rect">
              <a:avLst/>
            </a:prstGeom>
            <a:solidFill>
              <a:schemeClr val="bg1"/>
            </a:solidFill>
            <a:ln w="5715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11ECCEB1-4DFB-6E9A-A916-80E6E4825B79}"/>
                </a:ext>
              </a:extLst>
            </p:cNvPr>
            <p:cNvGrpSpPr/>
            <p:nvPr/>
          </p:nvGrpSpPr>
          <p:grpSpPr>
            <a:xfrm>
              <a:off x="3477760" y="4750265"/>
              <a:ext cx="8714240" cy="2106816"/>
              <a:chOff x="3477760" y="4750265"/>
              <a:chExt cx="8714240" cy="2106816"/>
            </a:xfrm>
          </p:grpSpPr>
          <p:pic>
            <p:nvPicPr>
              <p:cNvPr id="41" name="Picture 40">
                <a:extLst>
                  <a:ext uri="{FF2B5EF4-FFF2-40B4-BE49-F238E27FC236}">
                    <a16:creationId xmlns:a16="http://schemas.microsoft.com/office/drawing/2014/main" id="{EAB9C732-8035-C741-9689-6921BFF17A36}"/>
                  </a:ext>
                </a:extLst>
              </p:cNvPr>
              <p:cNvPicPr>
                <a:picLocks noChangeAspect="1"/>
              </p:cNvPicPr>
              <p:nvPr/>
            </p:nvPicPr>
            <p:blipFill>
              <a:blip r:embed="rId7"/>
              <a:stretch>
                <a:fillRect/>
              </a:stretch>
            </p:blipFill>
            <p:spPr>
              <a:xfrm>
                <a:off x="3477760" y="4781176"/>
                <a:ext cx="1559765" cy="2075905"/>
              </a:xfrm>
              <a:prstGeom prst="rect">
                <a:avLst/>
              </a:prstGeom>
            </p:spPr>
          </p:pic>
          <p:pic>
            <p:nvPicPr>
              <p:cNvPr id="42" name="Picture 41">
                <a:extLst>
                  <a:ext uri="{FF2B5EF4-FFF2-40B4-BE49-F238E27FC236}">
                    <a16:creationId xmlns:a16="http://schemas.microsoft.com/office/drawing/2014/main" id="{B39DA25F-6AE0-4B16-D460-285D55D4A9CB}"/>
                  </a:ext>
                </a:extLst>
              </p:cNvPr>
              <p:cNvPicPr>
                <a:picLocks noChangeAspect="1"/>
              </p:cNvPicPr>
              <p:nvPr/>
            </p:nvPicPr>
            <p:blipFill>
              <a:blip r:embed="rId8"/>
              <a:stretch>
                <a:fillRect/>
              </a:stretch>
            </p:blipFill>
            <p:spPr>
              <a:xfrm>
                <a:off x="4906713" y="4782590"/>
                <a:ext cx="1525269" cy="2071634"/>
              </a:xfrm>
              <a:prstGeom prst="rect">
                <a:avLst/>
              </a:prstGeom>
            </p:spPr>
          </p:pic>
          <p:pic>
            <p:nvPicPr>
              <p:cNvPr id="43" name="Picture 42">
                <a:extLst>
                  <a:ext uri="{FF2B5EF4-FFF2-40B4-BE49-F238E27FC236}">
                    <a16:creationId xmlns:a16="http://schemas.microsoft.com/office/drawing/2014/main" id="{8399ABBD-4230-0FE2-E128-6CF802368DFF}"/>
                  </a:ext>
                </a:extLst>
              </p:cNvPr>
              <p:cNvPicPr>
                <a:picLocks noChangeAspect="1"/>
              </p:cNvPicPr>
              <p:nvPr/>
            </p:nvPicPr>
            <p:blipFill>
              <a:blip r:embed="rId9"/>
              <a:stretch>
                <a:fillRect/>
              </a:stretch>
            </p:blipFill>
            <p:spPr>
              <a:xfrm>
                <a:off x="6337911" y="4757176"/>
                <a:ext cx="1525269" cy="2092944"/>
              </a:xfrm>
              <a:prstGeom prst="rect">
                <a:avLst/>
              </a:prstGeom>
            </p:spPr>
          </p:pic>
          <p:pic>
            <p:nvPicPr>
              <p:cNvPr id="44" name="Picture 43">
                <a:extLst>
                  <a:ext uri="{FF2B5EF4-FFF2-40B4-BE49-F238E27FC236}">
                    <a16:creationId xmlns:a16="http://schemas.microsoft.com/office/drawing/2014/main" id="{684492C4-4385-DA5B-EF26-BE865F78EA5C}"/>
                  </a:ext>
                </a:extLst>
              </p:cNvPr>
              <p:cNvPicPr>
                <a:picLocks noChangeAspect="1"/>
              </p:cNvPicPr>
              <p:nvPr/>
            </p:nvPicPr>
            <p:blipFill>
              <a:blip r:embed="rId10"/>
              <a:stretch>
                <a:fillRect/>
              </a:stretch>
            </p:blipFill>
            <p:spPr>
              <a:xfrm>
                <a:off x="7786722" y="4754855"/>
                <a:ext cx="1525269" cy="2087210"/>
              </a:xfrm>
              <a:prstGeom prst="rect">
                <a:avLst/>
              </a:prstGeom>
            </p:spPr>
          </p:pic>
          <p:pic>
            <p:nvPicPr>
              <p:cNvPr id="45" name="Picture 44">
                <a:extLst>
                  <a:ext uri="{FF2B5EF4-FFF2-40B4-BE49-F238E27FC236}">
                    <a16:creationId xmlns:a16="http://schemas.microsoft.com/office/drawing/2014/main" id="{A489E90A-C2F1-BFEA-715C-226B2DFA0778}"/>
                  </a:ext>
                </a:extLst>
              </p:cNvPr>
              <p:cNvPicPr>
                <a:picLocks noChangeAspect="1"/>
              </p:cNvPicPr>
              <p:nvPr/>
            </p:nvPicPr>
            <p:blipFill>
              <a:blip r:embed="rId11"/>
              <a:stretch>
                <a:fillRect/>
              </a:stretch>
            </p:blipFill>
            <p:spPr>
              <a:xfrm>
                <a:off x="9263439" y="4750265"/>
                <a:ext cx="1525269" cy="2102243"/>
              </a:xfrm>
              <a:prstGeom prst="rect">
                <a:avLst/>
              </a:prstGeom>
            </p:spPr>
          </p:pic>
          <p:pic>
            <p:nvPicPr>
              <p:cNvPr id="46" name="Picture 45">
                <a:extLst>
                  <a:ext uri="{FF2B5EF4-FFF2-40B4-BE49-F238E27FC236}">
                    <a16:creationId xmlns:a16="http://schemas.microsoft.com/office/drawing/2014/main" id="{5595768B-2D37-1669-36E5-46A4DFF757A3}"/>
                  </a:ext>
                </a:extLst>
              </p:cNvPr>
              <p:cNvPicPr>
                <a:picLocks noChangeAspect="1"/>
              </p:cNvPicPr>
              <p:nvPr/>
            </p:nvPicPr>
            <p:blipFill>
              <a:blip r:embed="rId12"/>
              <a:stretch>
                <a:fillRect/>
              </a:stretch>
            </p:blipFill>
            <p:spPr>
              <a:xfrm>
                <a:off x="10698457" y="4781176"/>
                <a:ext cx="1493543" cy="2060640"/>
              </a:xfrm>
              <a:prstGeom prst="rect">
                <a:avLst/>
              </a:prstGeom>
            </p:spPr>
          </p:pic>
        </p:grpSp>
      </p:grpSp>
    </p:spTree>
    <p:extLst>
      <p:ext uri="{BB962C8B-B14F-4D97-AF65-F5344CB8AC3E}">
        <p14:creationId xmlns:p14="http://schemas.microsoft.com/office/powerpoint/2010/main" val="309545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556CF3-672B-6B58-271B-503E7DB37520}"/>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520A4DDB-09E8-E9F7-F1C2-88454E2DA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0" name="TextBox 19">
            <a:extLst>
              <a:ext uri="{FF2B5EF4-FFF2-40B4-BE49-F238E27FC236}">
                <a16:creationId xmlns:a16="http://schemas.microsoft.com/office/drawing/2014/main" id="{C51123F1-8553-BB90-361B-71BBE7F170CD}"/>
              </a:ext>
            </a:extLst>
          </p:cNvPr>
          <p:cNvSpPr txBox="1"/>
          <p:nvPr/>
        </p:nvSpPr>
        <p:spPr>
          <a:xfrm>
            <a:off x="832766" y="92074"/>
            <a:ext cx="4004054" cy="2387600"/>
          </a:xfrm>
          <a:prstGeom prst="rect">
            <a:avLst/>
          </a:prstGeom>
        </p:spPr>
        <p:txBody>
          <a:bodyPr vert="horz" lIns="91440" tIns="45720" rIns="91440" bIns="45720" rtlCol="0" anchor="b">
            <a:normAutofit fontScale="92500" lnSpcReduction="20000"/>
          </a:bodyPr>
          <a:lstStyle/>
          <a:p>
            <a:r>
              <a:rPr lang="en-US" sz="4800" dirty="0">
                <a:solidFill>
                  <a:schemeClr val="bg1"/>
                </a:solidFill>
              </a:rPr>
              <a:t>Identifying </a:t>
            </a:r>
            <a:r>
              <a:rPr lang="en-US" sz="4800" b="1" dirty="0">
                <a:solidFill>
                  <a:srgbClr val="E97132"/>
                </a:solidFill>
              </a:rPr>
              <a:t>data sources</a:t>
            </a:r>
            <a:r>
              <a:rPr lang="en-US" sz="4800" dirty="0">
                <a:solidFill>
                  <a:schemeClr val="bg1"/>
                </a:solidFill>
              </a:rPr>
              <a:t> and assessing </a:t>
            </a:r>
            <a:r>
              <a:rPr lang="en-US" sz="4800" b="1" dirty="0">
                <a:solidFill>
                  <a:srgbClr val="E97132"/>
                </a:solidFill>
              </a:rPr>
              <a:t>data quality</a:t>
            </a:r>
          </a:p>
        </p:txBody>
      </p:sp>
      <p:cxnSp>
        <p:nvCxnSpPr>
          <p:cNvPr id="27" name="Straight Connector 26">
            <a:extLst>
              <a:ext uri="{FF2B5EF4-FFF2-40B4-BE49-F238E27FC236}">
                <a16:creationId xmlns:a16="http://schemas.microsoft.com/office/drawing/2014/main" id="{614645ED-FDBC-4C8B-DAAA-A7DADBCAD1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B989E17-E5AA-151E-864D-474ED62B0D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B84898E-CEBC-BB87-6827-0119A7C01A57}"/>
              </a:ext>
            </a:extLst>
          </p:cNvPr>
          <p:cNvSpPr/>
          <p:nvPr/>
        </p:nvSpPr>
        <p:spPr>
          <a:xfrm>
            <a:off x="249092" y="2800353"/>
            <a:ext cx="11530950" cy="3880947"/>
          </a:xfrm>
          <a:prstGeom prst="rect">
            <a:avLst/>
          </a:prstGeom>
          <a:solidFill>
            <a:schemeClr val="bg1"/>
          </a:solidFill>
          <a:ln w="5715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5403C35-2FCA-D564-A6AC-B58A9497EC82}"/>
              </a:ext>
            </a:extLst>
          </p:cNvPr>
          <p:cNvPicPr>
            <a:picLocks noChangeAspect="1"/>
          </p:cNvPicPr>
          <p:nvPr/>
        </p:nvPicPr>
        <p:blipFill>
          <a:blip r:embed="rId3"/>
          <a:stretch>
            <a:fillRect/>
          </a:stretch>
        </p:blipFill>
        <p:spPr>
          <a:xfrm>
            <a:off x="307183" y="2956486"/>
            <a:ext cx="11370969" cy="3710527"/>
          </a:xfrm>
          <a:prstGeom prst="rect">
            <a:avLst/>
          </a:prstGeom>
        </p:spPr>
      </p:pic>
      <p:pic>
        <p:nvPicPr>
          <p:cNvPr id="7" name="Picture 6">
            <a:extLst>
              <a:ext uri="{FF2B5EF4-FFF2-40B4-BE49-F238E27FC236}">
                <a16:creationId xmlns:a16="http://schemas.microsoft.com/office/drawing/2014/main" id="{19820931-5973-2205-3398-B166E822A097}"/>
              </a:ext>
            </a:extLst>
          </p:cNvPr>
          <p:cNvPicPr>
            <a:picLocks noChangeAspect="1"/>
          </p:cNvPicPr>
          <p:nvPr/>
        </p:nvPicPr>
        <p:blipFill>
          <a:blip r:embed="rId4"/>
          <a:stretch>
            <a:fillRect/>
          </a:stretch>
        </p:blipFill>
        <p:spPr>
          <a:xfrm>
            <a:off x="5075339" y="176700"/>
            <a:ext cx="7020905" cy="3181794"/>
          </a:xfrm>
          <a:prstGeom prst="rect">
            <a:avLst/>
          </a:prstGeom>
          <a:ln w="57150">
            <a:solidFill>
              <a:srgbClr val="E97132"/>
            </a:solidFill>
          </a:ln>
        </p:spPr>
      </p:pic>
    </p:spTree>
    <p:extLst>
      <p:ext uri="{BB962C8B-B14F-4D97-AF65-F5344CB8AC3E}">
        <p14:creationId xmlns:p14="http://schemas.microsoft.com/office/powerpoint/2010/main" val="407115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15EA53-4FD4-3830-0044-C9C5695D33F0}"/>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B9C05C2C-CD90-071D-199B-96F1D9F55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0" name="TextBox 19">
            <a:extLst>
              <a:ext uri="{FF2B5EF4-FFF2-40B4-BE49-F238E27FC236}">
                <a16:creationId xmlns:a16="http://schemas.microsoft.com/office/drawing/2014/main" id="{3316A46F-F73C-DB88-65E2-26B9C17E9BDA}"/>
              </a:ext>
            </a:extLst>
          </p:cNvPr>
          <p:cNvSpPr txBox="1"/>
          <p:nvPr/>
        </p:nvSpPr>
        <p:spPr>
          <a:xfrm>
            <a:off x="761329" y="156366"/>
            <a:ext cx="4489328" cy="4165603"/>
          </a:xfrm>
          <a:prstGeom prst="rect">
            <a:avLst/>
          </a:prstGeom>
        </p:spPr>
        <p:txBody>
          <a:bodyPr vert="horz" lIns="91440" tIns="45720" rIns="91440" bIns="45720" rtlCol="0" anchor="b">
            <a:normAutofit lnSpcReduction="10000"/>
          </a:bodyPr>
          <a:lstStyle/>
          <a:p>
            <a:r>
              <a:rPr lang="en-US" sz="4800" dirty="0">
                <a:solidFill>
                  <a:schemeClr val="bg1"/>
                </a:solidFill>
              </a:rPr>
              <a:t>Identifying </a:t>
            </a:r>
            <a:r>
              <a:rPr lang="en-US" sz="4800" b="1" dirty="0">
                <a:solidFill>
                  <a:srgbClr val="E97132"/>
                </a:solidFill>
              </a:rPr>
              <a:t>document</a:t>
            </a:r>
            <a:r>
              <a:rPr lang="en-US" sz="4800" dirty="0">
                <a:solidFill>
                  <a:schemeClr val="bg1"/>
                </a:solidFill>
              </a:rPr>
              <a:t> </a:t>
            </a:r>
            <a:r>
              <a:rPr lang="en-US" sz="4800" b="1" dirty="0">
                <a:solidFill>
                  <a:srgbClr val="E97132"/>
                </a:solidFill>
              </a:rPr>
              <a:t>sources</a:t>
            </a:r>
            <a:r>
              <a:rPr lang="en-US" sz="4800" dirty="0">
                <a:solidFill>
                  <a:schemeClr val="bg1"/>
                </a:solidFill>
              </a:rPr>
              <a:t> and assessing </a:t>
            </a:r>
            <a:r>
              <a:rPr lang="en-US" sz="4800" b="1" dirty="0">
                <a:solidFill>
                  <a:srgbClr val="E97132"/>
                </a:solidFill>
              </a:rPr>
              <a:t>document</a:t>
            </a:r>
            <a:r>
              <a:rPr lang="en-US" sz="4800" dirty="0">
                <a:solidFill>
                  <a:schemeClr val="bg1"/>
                </a:solidFill>
              </a:rPr>
              <a:t> </a:t>
            </a:r>
            <a:r>
              <a:rPr lang="en-US" sz="4800" b="1" dirty="0">
                <a:solidFill>
                  <a:srgbClr val="E97132"/>
                </a:solidFill>
              </a:rPr>
              <a:t>quality</a:t>
            </a:r>
          </a:p>
        </p:txBody>
      </p:sp>
      <p:cxnSp>
        <p:nvCxnSpPr>
          <p:cNvPr id="27" name="Straight Connector 26">
            <a:extLst>
              <a:ext uri="{FF2B5EF4-FFF2-40B4-BE49-F238E27FC236}">
                <a16:creationId xmlns:a16="http://schemas.microsoft.com/office/drawing/2014/main" id="{C65693C8-C16F-073D-1842-EC00084C40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554BE34-04D6-1FD9-6F2A-B3FCABCAEDA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82397CA2-BB7B-0530-E491-3BD8E9C3E52B}"/>
              </a:ext>
            </a:extLst>
          </p:cNvPr>
          <p:cNvGrpSpPr/>
          <p:nvPr/>
        </p:nvGrpSpPr>
        <p:grpSpPr>
          <a:xfrm>
            <a:off x="6400806" y="-64297"/>
            <a:ext cx="5967238" cy="5443538"/>
            <a:chOff x="6400806" y="-150022"/>
            <a:chExt cx="5967238" cy="5443538"/>
          </a:xfrm>
        </p:grpSpPr>
        <p:sp>
          <p:nvSpPr>
            <p:cNvPr id="2" name="Rectangle 1">
              <a:extLst>
                <a:ext uri="{FF2B5EF4-FFF2-40B4-BE49-F238E27FC236}">
                  <a16:creationId xmlns:a16="http://schemas.microsoft.com/office/drawing/2014/main" id="{D2977988-156A-A14C-31E0-2EA908B54EB6}"/>
                </a:ext>
              </a:extLst>
            </p:cNvPr>
            <p:cNvSpPr/>
            <p:nvPr/>
          </p:nvSpPr>
          <p:spPr>
            <a:xfrm>
              <a:off x="6400806" y="-150022"/>
              <a:ext cx="5967238" cy="5443538"/>
            </a:xfrm>
            <a:prstGeom prst="rect">
              <a:avLst/>
            </a:prstGeom>
            <a:solidFill>
              <a:schemeClr val="bg1"/>
            </a:solidFill>
            <a:ln w="5715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29480EFA-7F49-EAA1-CD57-84452CECCC56}"/>
                </a:ext>
              </a:extLst>
            </p:cNvPr>
            <p:cNvGrpSpPr/>
            <p:nvPr/>
          </p:nvGrpSpPr>
          <p:grpSpPr>
            <a:xfrm>
              <a:off x="6573714" y="0"/>
              <a:ext cx="5618286" cy="5225192"/>
              <a:chOff x="6573714" y="0"/>
              <a:chExt cx="5618286" cy="5225192"/>
            </a:xfrm>
          </p:grpSpPr>
          <p:pic>
            <p:nvPicPr>
              <p:cNvPr id="5" name="Picture 4">
                <a:extLst>
                  <a:ext uri="{FF2B5EF4-FFF2-40B4-BE49-F238E27FC236}">
                    <a16:creationId xmlns:a16="http://schemas.microsoft.com/office/drawing/2014/main" id="{E597CB40-CE1F-36D5-7B02-E9621B2231B8}"/>
                  </a:ext>
                </a:extLst>
              </p:cNvPr>
              <p:cNvPicPr>
                <a:picLocks noChangeAspect="1"/>
              </p:cNvPicPr>
              <p:nvPr/>
            </p:nvPicPr>
            <p:blipFill>
              <a:blip r:embed="rId3"/>
              <a:stretch>
                <a:fillRect/>
              </a:stretch>
            </p:blipFill>
            <p:spPr>
              <a:xfrm>
                <a:off x="6573714" y="0"/>
                <a:ext cx="2905530" cy="2753109"/>
              </a:xfrm>
              <a:prstGeom prst="rect">
                <a:avLst/>
              </a:prstGeom>
            </p:spPr>
          </p:pic>
          <p:pic>
            <p:nvPicPr>
              <p:cNvPr id="6" name="Picture 5">
                <a:extLst>
                  <a:ext uri="{FF2B5EF4-FFF2-40B4-BE49-F238E27FC236}">
                    <a16:creationId xmlns:a16="http://schemas.microsoft.com/office/drawing/2014/main" id="{A115B116-4C19-754C-7501-773C74916773}"/>
                  </a:ext>
                </a:extLst>
              </p:cNvPr>
              <p:cNvPicPr>
                <a:picLocks noChangeAspect="1"/>
              </p:cNvPicPr>
              <p:nvPr/>
            </p:nvPicPr>
            <p:blipFill>
              <a:blip r:embed="rId4"/>
              <a:stretch>
                <a:fillRect/>
              </a:stretch>
            </p:blipFill>
            <p:spPr>
              <a:xfrm>
                <a:off x="9276943" y="0"/>
                <a:ext cx="2915057" cy="2734057"/>
              </a:xfrm>
              <a:prstGeom prst="rect">
                <a:avLst/>
              </a:prstGeom>
            </p:spPr>
          </p:pic>
          <p:pic>
            <p:nvPicPr>
              <p:cNvPr id="8" name="Picture 7">
                <a:extLst>
                  <a:ext uri="{FF2B5EF4-FFF2-40B4-BE49-F238E27FC236}">
                    <a16:creationId xmlns:a16="http://schemas.microsoft.com/office/drawing/2014/main" id="{5D8D076E-0589-3460-148E-9DDEB1FACF8E}"/>
                  </a:ext>
                </a:extLst>
              </p:cNvPr>
              <p:cNvPicPr>
                <a:picLocks noChangeAspect="1"/>
              </p:cNvPicPr>
              <p:nvPr/>
            </p:nvPicPr>
            <p:blipFill>
              <a:blip r:embed="rId5"/>
              <a:stretch>
                <a:fillRect/>
              </a:stretch>
            </p:blipFill>
            <p:spPr>
              <a:xfrm>
                <a:off x="6573714" y="2748346"/>
                <a:ext cx="2953162" cy="2476846"/>
              </a:xfrm>
              <a:prstGeom prst="rect">
                <a:avLst/>
              </a:prstGeom>
            </p:spPr>
          </p:pic>
          <p:pic>
            <p:nvPicPr>
              <p:cNvPr id="9" name="Picture 8">
                <a:extLst>
                  <a:ext uri="{FF2B5EF4-FFF2-40B4-BE49-F238E27FC236}">
                    <a16:creationId xmlns:a16="http://schemas.microsoft.com/office/drawing/2014/main" id="{49BB6F6C-4CBA-B1F8-27C2-543D9C9FFBE8}"/>
                  </a:ext>
                </a:extLst>
              </p:cNvPr>
              <p:cNvPicPr>
                <a:picLocks noChangeAspect="1"/>
              </p:cNvPicPr>
              <p:nvPr/>
            </p:nvPicPr>
            <p:blipFill>
              <a:blip r:embed="rId6"/>
              <a:stretch>
                <a:fillRect/>
              </a:stretch>
            </p:blipFill>
            <p:spPr>
              <a:xfrm>
                <a:off x="9276943" y="2734057"/>
                <a:ext cx="2896004" cy="2467319"/>
              </a:xfrm>
              <a:prstGeom prst="rect">
                <a:avLst/>
              </a:prstGeom>
            </p:spPr>
          </p:pic>
        </p:grpSp>
      </p:grpSp>
      <p:grpSp>
        <p:nvGrpSpPr>
          <p:cNvPr id="21" name="Group 20">
            <a:extLst>
              <a:ext uri="{FF2B5EF4-FFF2-40B4-BE49-F238E27FC236}">
                <a16:creationId xmlns:a16="http://schemas.microsoft.com/office/drawing/2014/main" id="{5392ED11-C8DF-AC34-6482-AFC952020A30}"/>
              </a:ext>
            </a:extLst>
          </p:cNvPr>
          <p:cNvGrpSpPr/>
          <p:nvPr/>
        </p:nvGrpSpPr>
        <p:grpSpPr>
          <a:xfrm>
            <a:off x="-149847" y="4478335"/>
            <a:ext cx="8950945" cy="5443538"/>
            <a:chOff x="-149847" y="4478335"/>
            <a:chExt cx="8950945" cy="5443538"/>
          </a:xfrm>
        </p:grpSpPr>
        <p:sp>
          <p:nvSpPr>
            <p:cNvPr id="19" name="Rectangle 18">
              <a:extLst>
                <a:ext uri="{FF2B5EF4-FFF2-40B4-BE49-F238E27FC236}">
                  <a16:creationId xmlns:a16="http://schemas.microsoft.com/office/drawing/2014/main" id="{AA1D545A-0E33-67B9-A6A2-75F56EBFB79C}"/>
                </a:ext>
              </a:extLst>
            </p:cNvPr>
            <p:cNvSpPr/>
            <p:nvPr/>
          </p:nvSpPr>
          <p:spPr>
            <a:xfrm>
              <a:off x="-149847" y="4478335"/>
              <a:ext cx="8950945" cy="5443538"/>
            </a:xfrm>
            <a:prstGeom prst="rect">
              <a:avLst/>
            </a:prstGeom>
            <a:solidFill>
              <a:schemeClr val="bg1"/>
            </a:solidFill>
            <a:ln w="5715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4867DE4-D3A1-687E-CDBF-01626FC05003}"/>
                </a:ext>
              </a:extLst>
            </p:cNvPr>
            <p:cNvGrpSpPr/>
            <p:nvPr/>
          </p:nvGrpSpPr>
          <p:grpSpPr>
            <a:xfrm>
              <a:off x="-22741" y="4535763"/>
              <a:ext cx="8744841" cy="2294396"/>
              <a:chOff x="1483495" y="4357969"/>
              <a:chExt cx="8744841" cy="2294396"/>
            </a:xfrm>
          </p:grpSpPr>
          <p:pic>
            <p:nvPicPr>
              <p:cNvPr id="13" name="Picture 12">
                <a:extLst>
                  <a:ext uri="{FF2B5EF4-FFF2-40B4-BE49-F238E27FC236}">
                    <a16:creationId xmlns:a16="http://schemas.microsoft.com/office/drawing/2014/main" id="{EFF47745-5561-9333-5D19-9693A76952EE}"/>
                  </a:ext>
                </a:extLst>
              </p:cNvPr>
              <p:cNvPicPr>
                <a:picLocks noChangeAspect="1"/>
              </p:cNvPicPr>
              <p:nvPr/>
            </p:nvPicPr>
            <p:blipFill>
              <a:blip r:embed="rId7"/>
              <a:stretch>
                <a:fillRect/>
              </a:stretch>
            </p:blipFill>
            <p:spPr>
              <a:xfrm>
                <a:off x="1483495" y="4586288"/>
                <a:ext cx="1419250" cy="2060008"/>
              </a:xfrm>
              <a:prstGeom prst="rect">
                <a:avLst/>
              </a:prstGeom>
            </p:spPr>
          </p:pic>
          <p:pic>
            <p:nvPicPr>
              <p:cNvPr id="14" name="Picture 13">
                <a:extLst>
                  <a:ext uri="{FF2B5EF4-FFF2-40B4-BE49-F238E27FC236}">
                    <a16:creationId xmlns:a16="http://schemas.microsoft.com/office/drawing/2014/main" id="{25C8F847-19AE-D8B7-2462-D9C41DCC204A}"/>
                  </a:ext>
                </a:extLst>
              </p:cNvPr>
              <p:cNvPicPr>
                <a:picLocks noChangeAspect="1"/>
              </p:cNvPicPr>
              <p:nvPr/>
            </p:nvPicPr>
            <p:blipFill>
              <a:blip r:embed="rId8"/>
              <a:stretch>
                <a:fillRect/>
              </a:stretch>
            </p:blipFill>
            <p:spPr>
              <a:xfrm>
                <a:off x="2906015" y="4586288"/>
                <a:ext cx="1475737" cy="2060008"/>
              </a:xfrm>
              <a:prstGeom prst="rect">
                <a:avLst/>
              </a:prstGeom>
            </p:spPr>
          </p:pic>
          <p:pic>
            <p:nvPicPr>
              <p:cNvPr id="15" name="Picture 14">
                <a:extLst>
                  <a:ext uri="{FF2B5EF4-FFF2-40B4-BE49-F238E27FC236}">
                    <a16:creationId xmlns:a16="http://schemas.microsoft.com/office/drawing/2014/main" id="{F7AAB34C-15B3-27F5-EFF5-0962CB481B7D}"/>
                  </a:ext>
                </a:extLst>
              </p:cNvPr>
              <p:cNvPicPr>
                <a:picLocks noChangeAspect="1"/>
              </p:cNvPicPr>
              <p:nvPr/>
            </p:nvPicPr>
            <p:blipFill>
              <a:blip r:embed="rId9"/>
              <a:stretch>
                <a:fillRect/>
              </a:stretch>
            </p:blipFill>
            <p:spPr>
              <a:xfrm>
                <a:off x="4349384" y="4357969"/>
                <a:ext cx="1414602" cy="2288327"/>
              </a:xfrm>
              <a:prstGeom prst="rect">
                <a:avLst/>
              </a:prstGeom>
            </p:spPr>
          </p:pic>
          <p:pic>
            <p:nvPicPr>
              <p:cNvPr id="16" name="Picture 15">
                <a:extLst>
                  <a:ext uri="{FF2B5EF4-FFF2-40B4-BE49-F238E27FC236}">
                    <a16:creationId xmlns:a16="http://schemas.microsoft.com/office/drawing/2014/main" id="{4C08EE2D-8844-EA7F-9872-B3ED3E5964FA}"/>
                  </a:ext>
                </a:extLst>
              </p:cNvPr>
              <p:cNvPicPr>
                <a:picLocks noChangeAspect="1"/>
              </p:cNvPicPr>
              <p:nvPr/>
            </p:nvPicPr>
            <p:blipFill>
              <a:blip r:embed="rId10"/>
              <a:stretch>
                <a:fillRect/>
              </a:stretch>
            </p:blipFill>
            <p:spPr>
              <a:xfrm>
                <a:off x="5775532" y="4575924"/>
                <a:ext cx="1472283" cy="2060008"/>
              </a:xfrm>
              <a:prstGeom prst="rect">
                <a:avLst/>
              </a:prstGeom>
            </p:spPr>
          </p:pic>
          <p:pic>
            <p:nvPicPr>
              <p:cNvPr id="17" name="Picture 16">
                <a:extLst>
                  <a:ext uri="{FF2B5EF4-FFF2-40B4-BE49-F238E27FC236}">
                    <a16:creationId xmlns:a16="http://schemas.microsoft.com/office/drawing/2014/main" id="{76A83F26-21C6-E0A4-EE3B-324843511268}"/>
                  </a:ext>
                </a:extLst>
              </p:cNvPr>
              <p:cNvPicPr>
                <a:picLocks noChangeAspect="1"/>
              </p:cNvPicPr>
              <p:nvPr/>
            </p:nvPicPr>
            <p:blipFill>
              <a:blip r:embed="rId11"/>
              <a:stretch>
                <a:fillRect/>
              </a:stretch>
            </p:blipFill>
            <p:spPr>
              <a:xfrm>
                <a:off x="7274627" y="4586288"/>
                <a:ext cx="1456212" cy="2060008"/>
              </a:xfrm>
              <a:prstGeom prst="rect">
                <a:avLst/>
              </a:prstGeom>
            </p:spPr>
          </p:pic>
          <p:pic>
            <p:nvPicPr>
              <p:cNvPr id="18" name="Picture 17">
                <a:extLst>
                  <a:ext uri="{FF2B5EF4-FFF2-40B4-BE49-F238E27FC236}">
                    <a16:creationId xmlns:a16="http://schemas.microsoft.com/office/drawing/2014/main" id="{15346007-2B5A-0A5C-BD44-00C8B24926C7}"/>
                  </a:ext>
                </a:extLst>
              </p:cNvPr>
              <p:cNvPicPr>
                <a:picLocks noChangeAspect="1"/>
              </p:cNvPicPr>
              <p:nvPr/>
            </p:nvPicPr>
            <p:blipFill>
              <a:blip r:embed="rId12"/>
              <a:stretch>
                <a:fillRect/>
              </a:stretch>
            </p:blipFill>
            <p:spPr>
              <a:xfrm>
                <a:off x="8694765" y="4559491"/>
                <a:ext cx="1533571" cy="2092874"/>
              </a:xfrm>
              <a:prstGeom prst="rect">
                <a:avLst/>
              </a:prstGeom>
            </p:spPr>
          </p:pic>
        </p:grpSp>
      </p:grpSp>
    </p:spTree>
    <p:extLst>
      <p:ext uri="{BB962C8B-B14F-4D97-AF65-F5344CB8AC3E}">
        <p14:creationId xmlns:p14="http://schemas.microsoft.com/office/powerpoint/2010/main" val="24266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1DB6F6-6054-BF7F-D2BC-526886B3988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8383F265-F26E-084D-9E61-2F4DCFFB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moving from principle to product">
            <a:extLst>
              <a:ext uri="{FF2B5EF4-FFF2-40B4-BE49-F238E27FC236}">
                <a16:creationId xmlns:a16="http://schemas.microsoft.com/office/drawing/2014/main" id="{31ADCF9F-F9DB-AFF4-0079-14E47113D935}"/>
              </a:ext>
            </a:extLst>
          </p:cNvPr>
          <p:cNvPicPr>
            <a:picLocks noChangeAspect="1"/>
          </p:cNvPicPr>
          <p:nvPr/>
        </p:nvPicPr>
        <p:blipFill>
          <a:blip r:embed="rId3">
            <a:alphaModFix/>
          </a:blip>
          <a:srcRect t="13279" r="-1" b="-1"/>
          <a:stretch>
            <a:fillRect/>
          </a:stretch>
        </p:blipFill>
        <p:spPr>
          <a:xfrm>
            <a:off x="4283902" y="10"/>
            <a:ext cx="7908098" cy="6857992"/>
          </a:xfrm>
          <a:prstGeom prst="rect">
            <a:avLst/>
          </a:prstGeom>
        </p:spPr>
      </p:pic>
      <p:sp>
        <p:nvSpPr>
          <p:cNvPr id="36" name="Rectangle 35">
            <a:extLst>
              <a:ext uri="{FF2B5EF4-FFF2-40B4-BE49-F238E27FC236}">
                <a16:creationId xmlns:a16="http://schemas.microsoft.com/office/drawing/2014/main" id="{D5097234-3C73-7B95-2607-3819D2390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9076FAD-3B4D-A6A0-8D88-C8B269BD7BE5}"/>
              </a:ext>
            </a:extLst>
          </p:cNvPr>
          <p:cNvSpPr txBox="1"/>
          <p:nvPr/>
        </p:nvSpPr>
        <p:spPr>
          <a:xfrm>
            <a:off x="728663" y="1115219"/>
            <a:ext cx="5505449" cy="2387600"/>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dirty="0">
                <a:solidFill>
                  <a:schemeClr val="bg1"/>
                </a:solidFill>
                <a:latin typeface="+mj-lt"/>
                <a:ea typeface="+mj-ea"/>
                <a:cs typeface="+mj-cs"/>
              </a:rPr>
              <a:t>Defining Data &amp; AI </a:t>
            </a:r>
            <a:r>
              <a:rPr lang="en-US" sz="4400" b="1" dirty="0">
                <a:solidFill>
                  <a:srgbClr val="E97132"/>
                </a:solidFill>
                <a:latin typeface="+mj-lt"/>
                <a:ea typeface="+mj-ea"/>
                <a:cs typeface="+mj-cs"/>
              </a:rPr>
              <a:t>capabilities</a:t>
            </a:r>
            <a:r>
              <a:rPr lang="en-US" sz="4400" dirty="0">
                <a:solidFill>
                  <a:schemeClr val="bg1"/>
                </a:solidFill>
                <a:latin typeface="+mj-lt"/>
                <a:ea typeface="+mj-ea"/>
                <a:cs typeface="+mj-cs"/>
              </a:rPr>
              <a:t>, technology </a:t>
            </a:r>
            <a:r>
              <a:rPr lang="en-US" sz="4400" b="1" dirty="0">
                <a:solidFill>
                  <a:srgbClr val="E97132"/>
                </a:solidFill>
                <a:latin typeface="+mj-lt"/>
                <a:ea typeface="+mj-ea"/>
                <a:cs typeface="+mj-cs"/>
              </a:rPr>
              <a:t>requirements</a:t>
            </a:r>
          </a:p>
        </p:txBody>
      </p:sp>
      <p:cxnSp>
        <p:nvCxnSpPr>
          <p:cNvPr id="38" name="Straight Connector 37">
            <a:extLst>
              <a:ext uri="{FF2B5EF4-FFF2-40B4-BE49-F238E27FC236}">
                <a16:creationId xmlns:a16="http://schemas.microsoft.com/office/drawing/2014/main" id="{9F201ECD-BF6E-5416-E288-197E98B516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5949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ED166F-3E5A-9BEC-30DC-AFC527A951BB}"/>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36" name="Straight Connector 35">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AF602C1-7329-62A4-F7E9-C1E186474BA7}"/>
              </a:ext>
            </a:extLst>
          </p:cNvPr>
          <p:cNvSpPr txBox="1"/>
          <p:nvPr/>
        </p:nvSpPr>
        <p:spPr>
          <a:xfrm>
            <a:off x="907313" y="1193120"/>
            <a:ext cx="5008901" cy="4571972"/>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4400" dirty="0">
                <a:solidFill>
                  <a:schemeClr val="bg1"/>
                </a:solidFill>
              </a:rPr>
              <a:t>Data &amp; AI Need</a:t>
            </a:r>
          </a:p>
          <a:p>
            <a:pPr marL="285750" indent="-228600">
              <a:lnSpc>
                <a:spcPct val="90000"/>
              </a:lnSpc>
              <a:spcAft>
                <a:spcPts val="600"/>
              </a:spcAft>
              <a:buFont typeface="Arial" panose="020B0604020202020204" pitchFamily="34" charset="0"/>
              <a:buChar char="•"/>
            </a:pPr>
            <a:r>
              <a:rPr lang="en-US" sz="4400" dirty="0">
                <a:solidFill>
                  <a:schemeClr val="bg1"/>
                </a:solidFill>
              </a:rPr>
              <a:t>Principles</a:t>
            </a:r>
          </a:p>
          <a:p>
            <a:pPr marL="285750" indent="-228600">
              <a:lnSpc>
                <a:spcPct val="90000"/>
              </a:lnSpc>
              <a:spcAft>
                <a:spcPts val="600"/>
              </a:spcAft>
              <a:buFont typeface="Arial" panose="020B0604020202020204" pitchFamily="34" charset="0"/>
              <a:buChar char="•"/>
            </a:pPr>
            <a:r>
              <a:rPr lang="en-US" sz="4400" dirty="0">
                <a:solidFill>
                  <a:schemeClr val="bg1"/>
                </a:solidFill>
              </a:rPr>
              <a:t>Architecture</a:t>
            </a:r>
          </a:p>
          <a:p>
            <a:pPr marL="285750" indent="-228600">
              <a:lnSpc>
                <a:spcPct val="90000"/>
              </a:lnSpc>
              <a:spcAft>
                <a:spcPts val="600"/>
              </a:spcAft>
              <a:buFont typeface="Arial" panose="020B0604020202020204" pitchFamily="34" charset="0"/>
              <a:buChar char="•"/>
            </a:pPr>
            <a:r>
              <a:rPr lang="en-US" sz="4400" dirty="0">
                <a:solidFill>
                  <a:schemeClr val="bg1"/>
                </a:solidFill>
              </a:rPr>
              <a:t>Operations</a:t>
            </a:r>
          </a:p>
          <a:p>
            <a:pPr marL="285750" indent="-228600">
              <a:lnSpc>
                <a:spcPct val="90000"/>
              </a:lnSpc>
              <a:spcAft>
                <a:spcPts val="600"/>
              </a:spcAft>
              <a:buFont typeface="Arial" panose="020B0604020202020204" pitchFamily="34" charset="0"/>
              <a:buChar char="•"/>
            </a:pPr>
            <a:r>
              <a:rPr lang="en-US" sz="4400" dirty="0">
                <a:solidFill>
                  <a:schemeClr val="bg1"/>
                </a:solidFill>
              </a:rPr>
              <a:t>Requirements</a:t>
            </a:r>
          </a:p>
          <a:p>
            <a:pPr marL="285750" indent="-228600">
              <a:lnSpc>
                <a:spcPct val="90000"/>
              </a:lnSpc>
              <a:spcAft>
                <a:spcPts val="600"/>
              </a:spcAft>
              <a:buFont typeface="Arial" panose="020B0604020202020204" pitchFamily="34" charset="0"/>
              <a:buChar char="•"/>
            </a:pPr>
            <a:r>
              <a:rPr lang="en-US" sz="4400" dirty="0">
                <a:solidFill>
                  <a:schemeClr val="bg1"/>
                </a:solidFill>
              </a:rPr>
              <a:t>Product</a:t>
            </a:r>
          </a:p>
        </p:txBody>
      </p:sp>
      <p:pic>
        <p:nvPicPr>
          <p:cNvPr id="4" name="Picture 3">
            <a:extLst>
              <a:ext uri="{FF2B5EF4-FFF2-40B4-BE49-F238E27FC236}">
                <a16:creationId xmlns:a16="http://schemas.microsoft.com/office/drawing/2014/main" id="{FD9441FD-1ED6-9C8E-C8CE-9F5FFE6073DE}"/>
              </a:ext>
            </a:extLst>
          </p:cNvPr>
          <p:cNvPicPr>
            <a:picLocks noChangeAspect="1"/>
          </p:cNvPicPr>
          <p:nvPr/>
        </p:nvPicPr>
        <p:blipFill>
          <a:blip r:embed="rId3"/>
          <a:stretch>
            <a:fillRect/>
          </a:stretch>
        </p:blipFill>
        <p:spPr>
          <a:xfrm>
            <a:off x="6096000" y="350875"/>
            <a:ext cx="2247300" cy="2488018"/>
          </a:xfrm>
          <a:prstGeom prst="rect">
            <a:avLst/>
          </a:prstGeom>
        </p:spPr>
      </p:pic>
      <p:sp>
        <p:nvSpPr>
          <p:cNvPr id="5" name="TextBox 4">
            <a:extLst>
              <a:ext uri="{FF2B5EF4-FFF2-40B4-BE49-F238E27FC236}">
                <a16:creationId xmlns:a16="http://schemas.microsoft.com/office/drawing/2014/main" id="{F540964D-78E1-E0FD-411A-7F126DE2C775}"/>
              </a:ext>
            </a:extLst>
          </p:cNvPr>
          <p:cNvSpPr txBox="1"/>
          <p:nvPr/>
        </p:nvSpPr>
        <p:spPr>
          <a:xfrm>
            <a:off x="8480554" y="825443"/>
            <a:ext cx="3615070" cy="769441"/>
          </a:xfrm>
          <a:prstGeom prst="rect">
            <a:avLst/>
          </a:prstGeom>
          <a:noFill/>
        </p:spPr>
        <p:txBody>
          <a:bodyPr wrap="square" rtlCol="0">
            <a:spAutoFit/>
          </a:bodyPr>
          <a:lstStyle/>
          <a:p>
            <a:r>
              <a:rPr lang="en-US" sz="4400" b="1" dirty="0">
                <a:solidFill>
                  <a:srgbClr val="E97132"/>
                </a:solidFill>
              </a:rPr>
              <a:t>Current State</a:t>
            </a:r>
          </a:p>
        </p:txBody>
      </p:sp>
      <p:pic>
        <p:nvPicPr>
          <p:cNvPr id="7" name="Picture 6">
            <a:extLst>
              <a:ext uri="{FF2B5EF4-FFF2-40B4-BE49-F238E27FC236}">
                <a16:creationId xmlns:a16="http://schemas.microsoft.com/office/drawing/2014/main" id="{19A35658-BF97-6555-B5B8-8FAF88428177}"/>
              </a:ext>
            </a:extLst>
          </p:cNvPr>
          <p:cNvPicPr>
            <a:picLocks noChangeAspect="1"/>
          </p:cNvPicPr>
          <p:nvPr/>
        </p:nvPicPr>
        <p:blipFill>
          <a:blip r:embed="rId4"/>
          <a:stretch>
            <a:fillRect/>
          </a:stretch>
        </p:blipFill>
        <p:spPr>
          <a:xfrm>
            <a:off x="8817081" y="2867390"/>
            <a:ext cx="2467606" cy="2094614"/>
          </a:xfrm>
          <a:prstGeom prst="rect">
            <a:avLst/>
          </a:prstGeom>
        </p:spPr>
      </p:pic>
      <p:sp>
        <p:nvSpPr>
          <p:cNvPr id="8" name="TextBox 7">
            <a:extLst>
              <a:ext uri="{FF2B5EF4-FFF2-40B4-BE49-F238E27FC236}">
                <a16:creationId xmlns:a16="http://schemas.microsoft.com/office/drawing/2014/main" id="{ECEFC303-EB7F-8E33-F43E-B0EB8AFE200A}"/>
              </a:ext>
            </a:extLst>
          </p:cNvPr>
          <p:cNvSpPr txBox="1"/>
          <p:nvPr/>
        </p:nvSpPr>
        <p:spPr>
          <a:xfrm>
            <a:off x="5400662" y="3479106"/>
            <a:ext cx="3615070" cy="769441"/>
          </a:xfrm>
          <a:prstGeom prst="rect">
            <a:avLst/>
          </a:prstGeom>
          <a:noFill/>
        </p:spPr>
        <p:txBody>
          <a:bodyPr wrap="square" rtlCol="0">
            <a:spAutoFit/>
          </a:bodyPr>
          <a:lstStyle/>
          <a:p>
            <a:r>
              <a:rPr lang="en-US" sz="4400" b="1" dirty="0">
                <a:solidFill>
                  <a:srgbClr val="E97132"/>
                </a:solidFill>
              </a:rPr>
              <a:t>Gap Analysis</a:t>
            </a:r>
          </a:p>
        </p:txBody>
      </p:sp>
      <p:pic>
        <p:nvPicPr>
          <p:cNvPr id="10" name="Picture 9">
            <a:extLst>
              <a:ext uri="{FF2B5EF4-FFF2-40B4-BE49-F238E27FC236}">
                <a16:creationId xmlns:a16="http://schemas.microsoft.com/office/drawing/2014/main" id="{260A05DD-E05E-E883-9BDD-4AB42EF18A1E}"/>
              </a:ext>
            </a:extLst>
          </p:cNvPr>
          <p:cNvPicPr>
            <a:picLocks noChangeAspect="1"/>
          </p:cNvPicPr>
          <p:nvPr/>
        </p:nvPicPr>
        <p:blipFill>
          <a:blip r:embed="rId5"/>
          <a:stretch>
            <a:fillRect/>
          </a:stretch>
        </p:blipFill>
        <p:spPr>
          <a:xfrm>
            <a:off x="5836969" y="4922903"/>
            <a:ext cx="2572327" cy="1666320"/>
          </a:xfrm>
          <a:prstGeom prst="rect">
            <a:avLst/>
          </a:prstGeom>
        </p:spPr>
      </p:pic>
      <p:sp>
        <p:nvSpPr>
          <p:cNvPr id="11" name="TextBox 10">
            <a:extLst>
              <a:ext uri="{FF2B5EF4-FFF2-40B4-BE49-F238E27FC236}">
                <a16:creationId xmlns:a16="http://schemas.microsoft.com/office/drawing/2014/main" id="{B7D03914-5637-9E6C-4B7B-E6D268799536}"/>
              </a:ext>
            </a:extLst>
          </p:cNvPr>
          <p:cNvSpPr txBox="1"/>
          <p:nvPr/>
        </p:nvSpPr>
        <p:spPr>
          <a:xfrm>
            <a:off x="8504993" y="5408571"/>
            <a:ext cx="3615070" cy="769441"/>
          </a:xfrm>
          <a:prstGeom prst="rect">
            <a:avLst/>
          </a:prstGeom>
          <a:noFill/>
        </p:spPr>
        <p:txBody>
          <a:bodyPr wrap="square" rtlCol="0">
            <a:spAutoFit/>
          </a:bodyPr>
          <a:lstStyle/>
          <a:p>
            <a:r>
              <a:rPr lang="en-US" sz="4400" b="1" dirty="0">
                <a:solidFill>
                  <a:srgbClr val="E97132"/>
                </a:solidFill>
              </a:rPr>
              <a:t>Future State</a:t>
            </a:r>
          </a:p>
        </p:txBody>
      </p:sp>
    </p:spTree>
    <p:extLst>
      <p:ext uri="{BB962C8B-B14F-4D97-AF65-F5344CB8AC3E}">
        <p14:creationId xmlns:p14="http://schemas.microsoft.com/office/powerpoint/2010/main" val="187339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righ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0F5CA289-727E-2771-E75D-1A5B992FDA88}"/>
              </a:ext>
            </a:extLst>
          </p:cNvPr>
          <p:cNvPicPr>
            <a:picLocks noChangeAspect="1"/>
          </p:cNvPicPr>
          <p:nvPr/>
        </p:nvPicPr>
        <p:blipFill>
          <a:blip r:embed="rId2"/>
          <a:stretch>
            <a:fillRect/>
          </a:stretch>
        </p:blipFill>
        <p:spPr>
          <a:xfrm>
            <a:off x="0" y="1105479"/>
            <a:ext cx="12192000" cy="4647042"/>
          </a:xfrm>
          <a:prstGeom prst="rect">
            <a:avLst/>
          </a:prstGeom>
        </p:spPr>
      </p:pic>
      <p:sp>
        <p:nvSpPr>
          <p:cNvPr id="26" name="Rectangle 25">
            <a:extLst>
              <a:ext uri="{FF2B5EF4-FFF2-40B4-BE49-F238E27FC236}">
                <a16:creationId xmlns:a16="http://schemas.microsoft.com/office/drawing/2014/main" id="{9D9004A5-5A90-F090-5D24-971CA5770DCB}"/>
              </a:ext>
            </a:extLst>
          </p:cNvPr>
          <p:cNvSpPr/>
          <p:nvPr/>
        </p:nvSpPr>
        <p:spPr>
          <a:xfrm rot="19787920">
            <a:off x="-1026654" y="3172284"/>
            <a:ext cx="14240069" cy="542925"/>
          </a:xfrm>
          <a:prstGeom prst="rect">
            <a:avLst/>
          </a:prstGeom>
          <a:solidFill>
            <a:schemeClr val="tx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3F657D2-04E5-8901-B268-000179420EA1}"/>
              </a:ext>
            </a:extLst>
          </p:cNvPr>
          <p:cNvSpPr/>
          <p:nvPr/>
        </p:nvSpPr>
        <p:spPr>
          <a:xfrm rot="19781484">
            <a:off x="1271430" y="2972473"/>
            <a:ext cx="13844400" cy="7138581"/>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a:extLst>
              <a:ext uri="{FF2B5EF4-FFF2-40B4-BE49-F238E27FC236}">
                <a16:creationId xmlns:a16="http://schemas.microsoft.com/office/drawing/2014/main" id="{9A049413-12F9-E2D7-BB9A-14C27965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9480" y="2414595"/>
            <a:ext cx="9442415" cy="42743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0B030A5-18C9-878D-7F0C-F06D7D6C40D3}"/>
              </a:ext>
            </a:extLst>
          </p:cNvPr>
          <p:cNvSpPr txBox="1"/>
          <p:nvPr/>
        </p:nvSpPr>
        <p:spPr>
          <a:xfrm>
            <a:off x="101794" y="124499"/>
            <a:ext cx="8290322" cy="1446550"/>
          </a:xfrm>
          <a:prstGeom prst="rect">
            <a:avLst/>
          </a:prstGeom>
          <a:solidFill>
            <a:schemeClr val="bg1"/>
          </a:solidFill>
        </p:spPr>
        <p:txBody>
          <a:bodyPr wrap="square">
            <a:spAutoFit/>
          </a:bodyPr>
          <a:lstStyle/>
          <a:p>
            <a:r>
              <a:rPr lang="en-US" sz="4400" dirty="0"/>
              <a:t>Defining Data &amp; AI </a:t>
            </a:r>
            <a:r>
              <a:rPr lang="en-US" sz="4400" b="1" dirty="0">
                <a:solidFill>
                  <a:srgbClr val="E97132"/>
                </a:solidFill>
              </a:rPr>
              <a:t>capabilities</a:t>
            </a:r>
            <a:r>
              <a:rPr lang="en-US" sz="4400" dirty="0"/>
              <a:t> technology requirements</a:t>
            </a:r>
          </a:p>
        </p:txBody>
      </p:sp>
    </p:spTree>
    <p:extLst>
      <p:ext uri="{BB962C8B-B14F-4D97-AF65-F5344CB8AC3E}">
        <p14:creationId xmlns:p14="http://schemas.microsoft.com/office/powerpoint/2010/main" val="112637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grpId="0" nodeType="clickEffect">
                                  <p:stCondLst>
                                    <p:cond delay="0"/>
                                  </p:stCondLst>
                                  <p:childTnLst>
                                    <p:anim calcmode="lin" valueType="num">
                                      <p:cBhvr additive="base">
                                        <p:cTn id="6" dur="500"/>
                                        <p:tgtEl>
                                          <p:spTgt spid="26"/>
                                        </p:tgtEl>
                                        <p:attrNameLst>
                                          <p:attrName>ppt_x</p:attrName>
                                        </p:attrNameLst>
                                      </p:cBhvr>
                                      <p:tavLst>
                                        <p:tav tm="0">
                                          <p:val>
                                            <p:strVal val="ppt_x"/>
                                          </p:val>
                                        </p:tav>
                                        <p:tav tm="100000">
                                          <p:val>
                                            <p:strVal val="1+ppt_w/2"/>
                                          </p:val>
                                        </p:tav>
                                      </p:tavLst>
                                    </p:anim>
                                    <p:anim calcmode="lin" valueType="num">
                                      <p:cBhvr additive="base">
                                        <p:cTn id="7" dur="500"/>
                                        <p:tgtEl>
                                          <p:spTgt spid="26"/>
                                        </p:tgtEl>
                                        <p:attrNameLst>
                                          <p:attrName>ppt_y</p:attrName>
                                        </p:attrNameLst>
                                      </p:cBhvr>
                                      <p:tavLst>
                                        <p:tav tm="0">
                                          <p:val>
                                            <p:strVal val="ppt_y"/>
                                          </p:val>
                                        </p:tav>
                                        <p:tav tm="100000">
                                          <p:val>
                                            <p:strVal val="ppt_y"/>
                                          </p:val>
                                        </p:tav>
                                      </p:tavLst>
                                    </p:anim>
                                    <p:set>
                                      <p:cBhvr>
                                        <p:cTn id="8" dur="1" fill="hold">
                                          <p:stCondLst>
                                            <p:cond delay="499"/>
                                          </p:stCondLst>
                                        </p:cTn>
                                        <p:tgtEl>
                                          <p:spTgt spid="26"/>
                                        </p:tgtEl>
                                        <p:attrNameLst>
                                          <p:attrName>style.visibility</p:attrName>
                                        </p:attrNameLst>
                                      </p:cBhvr>
                                      <p:to>
                                        <p:strVal val="hidden"/>
                                      </p:to>
                                    </p:set>
                                  </p:childTnLst>
                                </p:cTn>
                              </p:par>
                              <p:par>
                                <p:cTn id="9" presetID="2" presetClass="exit" presetSubtype="2" fill="hold" nodeType="withEffect">
                                  <p:stCondLst>
                                    <p:cond delay="0"/>
                                  </p:stCondLst>
                                  <p:childTnLst>
                                    <p:anim calcmode="lin" valueType="num">
                                      <p:cBhvr additive="base">
                                        <p:cTn id="10" dur="500"/>
                                        <p:tgtEl>
                                          <p:spTgt spid="3076"/>
                                        </p:tgtEl>
                                        <p:attrNameLst>
                                          <p:attrName>ppt_x</p:attrName>
                                        </p:attrNameLst>
                                      </p:cBhvr>
                                      <p:tavLst>
                                        <p:tav tm="0">
                                          <p:val>
                                            <p:strVal val="ppt_x"/>
                                          </p:val>
                                        </p:tav>
                                        <p:tav tm="100000">
                                          <p:val>
                                            <p:strVal val="1+ppt_w/2"/>
                                          </p:val>
                                        </p:tav>
                                      </p:tavLst>
                                    </p:anim>
                                    <p:anim calcmode="lin" valueType="num">
                                      <p:cBhvr additive="base">
                                        <p:cTn id="11" dur="500"/>
                                        <p:tgtEl>
                                          <p:spTgt spid="3076"/>
                                        </p:tgtEl>
                                        <p:attrNameLst>
                                          <p:attrName>ppt_y</p:attrName>
                                        </p:attrNameLst>
                                      </p:cBhvr>
                                      <p:tavLst>
                                        <p:tav tm="0">
                                          <p:val>
                                            <p:strVal val="ppt_y"/>
                                          </p:val>
                                        </p:tav>
                                        <p:tav tm="100000">
                                          <p:val>
                                            <p:strVal val="ppt_y"/>
                                          </p:val>
                                        </p:tav>
                                      </p:tavLst>
                                    </p:anim>
                                    <p:set>
                                      <p:cBhvr>
                                        <p:cTn id="12" dur="1" fill="hold">
                                          <p:stCondLst>
                                            <p:cond delay="499"/>
                                          </p:stCondLst>
                                        </p:cTn>
                                        <p:tgtEl>
                                          <p:spTgt spid="3076"/>
                                        </p:tgtEl>
                                        <p:attrNameLst>
                                          <p:attrName>style.visibility</p:attrName>
                                        </p:attrNameLst>
                                      </p:cBhvr>
                                      <p:to>
                                        <p:strVal val="hidden"/>
                                      </p:to>
                                    </p:set>
                                  </p:childTnLst>
                                </p:cTn>
                              </p:par>
                              <p:par>
                                <p:cTn id="13" presetID="2" presetClass="exit" presetSubtype="2" fill="hold" grpId="0" nodeType="withEffect">
                                  <p:stCondLst>
                                    <p:cond delay="0"/>
                                  </p:stCondLst>
                                  <p:childTnLst>
                                    <p:anim calcmode="lin" valueType="num">
                                      <p:cBhvr additive="base">
                                        <p:cTn id="14" dur="500"/>
                                        <p:tgtEl>
                                          <p:spTgt spid="33"/>
                                        </p:tgtEl>
                                        <p:attrNameLst>
                                          <p:attrName>ppt_x</p:attrName>
                                        </p:attrNameLst>
                                      </p:cBhvr>
                                      <p:tavLst>
                                        <p:tav tm="0">
                                          <p:val>
                                            <p:strVal val="ppt_x"/>
                                          </p:val>
                                        </p:tav>
                                        <p:tav tm="100000">
                                          <p:val>
                                            <p:strVal val="1+ppt_w/2"/>
                                          </p:val>
                                        </p:tav>
                                      </p:tavLst>
                                    </p:anim>
                                    <p:anim calcmode="lin" valueType="num">
                                      <p:cBhvr additive="base">
                                        <p:cTn id="15" dur="500"/>
                                        <p:tgtEl>
                                          <p:spTgt spid="33"/>
                                        </p:tgtEl>
                                        <p:attrNameLst>
                                          <p:attrName>ppt_y</p:attrName>
                                        </p:attrNameLst>
                                      </p:cBhvr>
                                      <p:tavLst>
                                        <p:tav tm="0">
                                          <p:val>
                                            <p:strVal val="ppt_y"/>
                                          </p:val>
                                        </p:tav>
                                        <p:tav tm="100000">
                                          <p:val>
                                            <p:strVal val="ppt_y"/>
                                          </p:val>
                                        </p:tav>
                                      </p:tavLst>
                                    </p:anim>
                                    <p:set>
                                      <p:cBhvr>
                                        <p:cTn id="16"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2E862-DA87-8321-B123-78EA773CCE47}"/>
            </a:ext>
          </a:extLst>
        </p:cNvPr>
        <p:cNvGrpSpPr/>
        <p:nvPr/>
      </p:nvGrpSpPr>
      <p:grpSpPr>
        <a:xfrm>
          <a:off x="0" y="0"/>
          <a:ext cx="0" cy="0"/>
          <a:chOff x="0" y="0"/>
          <a:chExt cx="0" cy="0"/>
        </a:xfrm>
      </p:grpSpPr>
      <p:sp>
        <p:nvSpPr>
          <p:cNvPr id="27" name="TextBox 26">
            <a:extLst>
              <a:ext uri="{FF2B5EF4-FFF2-40B4-BE49-F238E27FC236}">
                <a16:creationId xmlns:a16="http://schemas.microsoft.com/office/drawing/2014/main" id="{CD39F3C9-1946-F304-E814-D2D7BF8A84BC}"/>
              </a:ext>
            </a:extLst>
          </p:cNvPr>
          <p:cNvSpPr txBox="1"/>
          <p:nvPr/>
        </p:nvSpPr>
        <p:spPr>
          <a:xfrm>
            <a:off x="0" y="0"/>
            <a:ext cx="5263234" cy="922331"/>
          </a:xfrm>
          <a:prstGeom prst="rect">
            <a:avLst/>
          </a:prstGeom>
        </p:spPr>
        <p:txBody>
          <a:bodyPr vert="horz" lIns="91440" tIns="45720" rIns="91440" bIns="45720" rtlCol="0" anchor="b">
            <a:normAutofit/>
          </a:bodyPr>
          <a:lstStyle/>
          <a:p>
            <a:r>
              <a:rPr lang="en-US" sz="4800" b="1" dirty="0"/>
              <a:t>Data</a:t>
            </a:r>
            <a:r>
              <a:rPr lang="en-US" sz="4800" dirty="0"/>
              <a:t> Capabilities</a:t>
            </a:r>
          </a:p>
        </p:txBody>
      </p:sp>
      <p:pic>
        <p:nvPicPr>
          <p:cNvPr id="32" name="Picture 31">
            <a:extLst>
              <a:ext uri="{FF2B5EF4-FFF2-40B4-BE49-F238E27FC236}">
                <a16:creationId xmlns:a16="http://schemas.microsoft.com/office/drawing/2014/main" id="{5F2A0F5E-24DC-E498-BDDB-558B7BD15463}"/>
              </a:ext>
            </a:extLst>
          </p:cNvPr>
          <p:cNvPicPr>
            <a:picLocks noChangeAspect="1"/>
          </p:cNvPicPr>
          <p:nvPr/>
        </p:nvPicPr>
        <p:blipFill>
          <a:blip r:embed="rId3"/>
          <a:stretch>
            <a:fillRect/>
          </a:stretch>
        </p:blipFill>
        <p:spPr>
          <a:xfrm>
            <a:off x="0" y="1105479"/>
            <a:ext cx="12192000" cy="4647042"/>
          </a:xfrm>
          <a:prstGeom prst="rect">
            <a:avLst/>
          </a:prstGeom>
        </p:spPr>
      </p:pic>
      <p:pic>
        <p:nvPicPr>
          <p:cNvPr id="3" name="Picture 2" descr="A diagram of data storage&#10;&#10;AI-generated content may be incorrect.">
            <a:extLst>
              <a:ext uri="{FF2B5EF4-FFF2-40B4-BE49-F238E27FC236}">
                <a16:creationId xmlns:a16="http://schemas.microsoft.com/office/drawing/2014/main" id="{61CFEEB0-E7AD-3394-0F1E-EEF18C3FD0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74480"/>
            <a:ext cx="12192000" cy="4709040"/>
          </a:xfrm>
          <a:prstGeom prst="rect">
            <a:avLst/>
          </a:prstGeom>
        </p:spPr>
      </p:pic>
      <p:cxnSp>
        <p:nvCxnSpPr>
          <p:cNvPr id="4" name="Straight Connector 3">
            <a:extLst>
              <a:ext uri="{FF2B5EF4-FFF2-40B4-BE49-F238E27FC236}">
                <a16:creationId xmlns:a16="http://schemas.microsoft.com/office/drawing/2014/main" id="{280C880C-A194-B8FC-23B5-1DB01BDAE19B}"/>
              </a:ext>
            </a:extLst>
          </p:cNvPr>
          <p:cNvCxnSpPr/>
          <p:nvPr/>
        </p:nvCxnSpPr>
        <p:spPr>
          <a:xfrm>
            <a:off x="0" y="922331"/>
            <a:ext cx="1435100" cy="0"/>
          </a:xfrm>
          <a:prstGeom prst="line">
            <a:avLst/>
          </a:prstGeom>
          <a:ln w="76200">
            <a:solidFill>
              <a:srgbClr val="E9713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2427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D07F2-87E4-6CC9-8BBB-5366067C75CB}"/>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6476B809-9FB9-439A-2176-5968861D6795}"/>
              </a:ext>
            </a:extLst>
          </p:cNvPr>
          <p:cNvSpPr txBox="1"/>
          <p:nvPr/>
        </p:nvSpPr>
        <p:spPr>
          <a:xfrm>
            <a:off x="60112" y="5935669"/>
            <a:ext cx="4735171" cy="922331"/>
          </a:xfrm>
          <a:prstGeom prst="rect">
            <a:avLst/>
          </a:prstGeom>
        </p:spPr>
        <p:txBody>
          <a:bodyPr vert="horz" lIns="91440" tIns="45720" rIns="91440" bIns="45720" rtlCol="0" anchor="b">
            <a:normAutofit/>
          </a:bodyPr>
          <a:lstStyle/>
          <a:p>
            <a:r>
              <a:rPr lang="en-US" sz="4800" b="1" dirty="0"/>
              <a:t>AI</a:t>
            </a:r>
            <a:r>
              <a:rPr lang="en-US" sz="4800" dirty="0"/>
              <a:t> Capabilities</a:t>
            </a:r>
          </a:p>
        </p:txBody>
      </p:sp>
      <p:pic>
        <p:nvPicPr>
          <p:cNvPr id="5" name="Picture 4" descr="A diagram of a diagram&#10;&#10;AI-generated content may be incorrect.">
            <a:extLst>
              <a:ext uri="{FF2B5EF4-FFF2-40B4-BE49-F238E27FC236}">
                <a16:creationId xmlns:a16="http://schemas.microsoft.com/office/drawing/2014/main" id="{A96ACE19-5D83-6616-E936-F1989F68BC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475" y="158750"/>
            <a:ext cx="11372850" cy="5448300"/>
          </a:xfrm>
          <a:prstGeom prst="rect">
            <a:avLst/>
          </a:prstGeom>
        </p:spPr>
      </p:pic>
      <p:cxnSp>
        <p:nvCxnSpPr>
          <p:cNvPr id="2" name="Straight Connector 1">
            <a:extLst>
              <a:ext uri="{FF2B5EF4-FFF2-40B4-BE49-F238E27FC236}">
                <a16:creationId xmlns:a16="http://schemas.microsoft.com/office/drawing/2014/main" id="{C7A952A4-3A5C-DC42-14DE-AD8D3FA2BF54}"/>
              </a:ext>
            </a:extLst>
          </p:cNvPr>
          <p:cNvCxnSpPr>
            <a:cxnSpLocks/>
          </p:cNvCxnSpPr>
          <p:nvPr/>
        </p:nvCxnSpPr>
        <p:spPr>
          <a:xfrm>
            <a:off x="-7951" y="6004719"/>
            <a:ext cx="850915" cy="0"/>
          </a:xfrm>
          <a:prstGeom prst="line">
            <a:avLst/>
          </a:prstGeom>
          <a:ln w="76200">
            <a:solidFill>
              <a:srgbClr val="E9713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3865515"/>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ligning development teams and stakeholders">
            <a:extLst>
              <a:ext uri="{FF2B5EF4-FFF2-40B4-BE49-F238E27FC236}">
                <a16:creationId xmlns:a16="http://schemas.microsoft.com/office/drawing/2014/main" id="{2FC7992E-3347-C1A3-D5B7-8BD714FBFB2C}"/>
              </a:ext>
            </a:extLst>
          </p:cNvPr>
          <p:cNvPicPr>
            <a:picLocks noChangeAspect="1"/>
          </p:cNvPicPr>
          <p:nvPr/>
        </p:nvPicPr>
        <p:blipFill>
          <a:blip r:embed="rId3"/>
          <a:srcRect l="9091" t="16533" r="-2" b="11544"/>
          <a:stretch>
            <a:fillRect/>
          </a:stretch>
        </p:blipFill>
        <p:spPr>
          <a:xfrm>
            <a:off x="-2" y="10"/>
            <a:ext cx="8668512" cy="6857990"/>
          </a:xfrm>
          <a:prstGeom prst="rect">
            <a:avLst/>
          </a:prstGeom>
        </p:spPr>
      </p:pic>
      <p:sp>
        <p:nvSpPr>
          <p:cNvPr id="59" name="Rectangle 58">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DAC1273-5667-7439-9847-1C12EDDFE243}"/>
              </a:ext>
            </a:extLst>
          </p:cNvPr>
          <p:cNvSpPr txBox="1"/>
          <p:nvPr/>
        </p:nvSpPr>
        <p:spPr>
          <a:xfrm>
            <a:off x="7848600"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dirty="0">
                <a:solidFill>
                  <a:schemeClr val="bg1"/>
                </a:solidFill>
                <a:latin typeface="+mj-lt"/>
                <a:ea typeface="+mj-ea"/>
                <a:cs typeface="+mj-cs"/>
              </a:rPr>
              <a:t>Aligning </a:t>
            </a:r>
            <a:r>
              <a:rPr lang="en-US" sz="4400" b="1" dirty="0">
                <a:solidFill>
                  <a:srgbClr val="E97132"/>
                </a:solidFill>
                <a:latin typeface="+mj-lt"/>
                <a:ea typeface="+mj-ea"/>
                <a:cs typeface="+mj-cs"/>
              </a:rPr>
              <a:t>teams</a:t>
            </a:r>
            <a:r>
              <a:rPr lang="en-US" sz="4400" dirty="0">
                <a:solidFill>
                  <a:schemeClr val="bg1"/>
                </a:solidFill>
                <a:latin typeface="+mj-lt"/>
                <a:ea typeface="+mj-ea"/>
                <a:cs typeface="+mj-cs"/>
              </a:rPr>
              <a:t> </a:t>
            </a:r>
          </a:p>
          <a:p>
            <a:pPr>
              <a:lnSpc>
                <a:spcPct val="90000"/>
              </a:lnSpc>
              <a:spcBef>
                <a:spcPct val="0"/>
              </a:spcBef>
              <a:spcAft>
                <a:spcPts val="600"/>
              </a:spcAft>
            </a:pPr>
            <a:r>
              <a:rPr lang="en-US" sz="4400" dirty="0">
                <a:solidFill>
                  <a:schemeClr val="bg1"/>
                </a:solidFill>
                <a:latin typeface="+mj-lt"/>
                <a:ea typeface="+mj-ea"/>
                <a:cs typeface="+mj-cs"/>
              </a:rPr>
              <a:t>&amp; </a:t>
            </a:r>
          </a:p>
          <a:p>
            <a:pPr>
              <a:lnSpc>
                <a:spcPct val="90000"/>
              </a:lnSpc>
              <a:spcBef>
                <a:spcPct val="0"/>
              </a:spcBef>
              <a:spcAft>
                <a:spcPts val="600"/>
              </a:spcAft>
            </a:pPr>
            <a:r>
              <a:rPr lang="en-US" sz="4400" b="1" dirty="0">
                <a:solidFill>
                  <a:srgbClr val="E97132"/>
                </a:solidFill>
                <a:latin typeface="+mj-lt"/>
                <a:ea typeface="+mj-ea"/>
                <a:cs typeface="+mj-cs"/>
              </a:rPr>
              <a:t>stakeholders</a:t>
            </a:r>
            <a:r>
              <a:rPr lang="en-US" sz="4400" dirty="0">
                <a:solidFill>
                  <a:schemeClr val="bg1"/>
                </a:solidFill>
                <a:latin typeface="+mj-lt"/>
                <a:ea typeface="+mj-ea"/>
                <a:cs typeface="+mj-cs"/>
              </a:rPr>
              <a:t> for collaboration</a:t>
            </a:r>
          </a:p>
        </p:txBody>
      </p:sp>
      <p:sp>
        <p:nvSpPr>
          <p:cNvPr id="61" name="Rectangle 6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3" name="Rectangle 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9492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9F2B6E-B605-0421-0217-C41B95F984A9}"/>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E7561716-7243-6D7D-6717-F56BD3A5D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36" name="Straight Connector 35">
            <a:extLst>
              <a:ext uri="{FF2B5EF4-FFF2-40B4-BE49-F238E27FC236}">
                <a16:creationId xmlns:a16="http://schemas.microsoft.com/office/drawing/2014/main" id="{73F4B3FD-0EBC-5358-E39B-22EE541890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C1D4384-E72F-121E-5AB5-D495800F43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00D38EE-C6E3-B519-EC20-E337A29933CD}"/>
              </a:ext>
            </a:extLst>
          </p:cNvPr>
          <p:cNvSpPr txBox="1"/>
          <p:nvPr/>
        </p:nvSpPr>
        <p:spPr>
          <a:xfrm>
            <a:off x="5914417" y="1602581"/>
            <a:ext cx="5739319" cy="3652837"/>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3600" dirty="0">
                <a:solidFill>
                  <a:schemeClr val="bg1"/>
                </a:solidFill>
              </a:rPr>
              <a:t>Stakeholder Mapping and Analysis</a:t>
            </a:r>
          </a:p>
          <a:p>
            <a:pPr marL="285750" indent="-228600">
              <a:lnSpc>
                <a:spcPct val="90000"/>
              </a:lnSpc>
              <a:spcAft>
                <a:spcPts val="600"/>
              </a:spcAft>
              <a:buFont typeface="Arial" panose="020B0604020202020204" pitchFamily="34" charset="0"/>
              <a:buChar char="•"/>
            </a:pPr>
            <a:r>
              <a:rPr lang="en-US" sz="3600" dirty="0">
                <a:solidFill>
                  <a:schemeClr val="bg1"/>
                </a:solidFill>
              </a:rPr>
              <a:t>Establishing Clear Roles and Responsibilities</a:t>
            </a:r>
          </a:p>
          <a:p>
            <a:pPr marL="285750" indent="-228600">
              <a:lnSpc>
                <a:spcPct val="90000"/>
              </a:lnSpc>
              <a:spcAft>
                <a:spcPts val="600"/>
              </a:spcAft>
              <a:buFont typeface="Arial" panose="020B0604020202020204" pitchFamily="34" charset="0"/>
              <a:buChar char="•"/>
            </a:pPr>
            <a:r>
              <a:rPr lang="en-US" sz="3600" dirty="0">
                <a:solidFill>
                  <a:schemeClr val="bg1"/>
                </a:solidFill>
              </a:rPr>
              <a:t>Communication Framework Development</a:t>
            </a:r>
          </a:p>
        </p:txBody>
      </p:sp>
      <p:sp>
        <p:nvSpPr>
          <p:cNvPr id="12" name="TextBox 11">
            <a:extLst>
              <a:ext uri="{FF2B5EF4-FFF2-40B4-BE49-F238E27FC236}">
                <a16:creationId xmlns:a16="http://schemas.microsoft.com/office/drawing/2014/main" id="{283610AD-EBD2-3354-9441-D2B8B22CE6FD}"/>
              </a:ext>
            </a:extLst>
          </p:cNvPr>
          <p:cNvSpPr txBox="1"/>
          <p:nvPr/>
        </p:nvSpPr>
        <p:spPr>
          <a:xfrm>
            <a:off x="985738" y="2151614"/>
            <a:ext cx="5084324" cy="2687723"/>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Aligning </a:t>
            </a: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teams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&amp;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stakeholders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for collaboration</a:t>
            </a:r>
          </a:p>
        </p:txBody>
      </p:sp>
      <p:cxnSp>
        <p:nvCxnSpPr>
          <p:cNvPr id="14" name="Straight Connector 13">
            <a:extLst>
              <a:ext uri="{FF2B5EF4-FFF2-40B4-BE49-F238E27FC236}">
                <a16:creationId xmlns:a16="http://schemas.microsoft.com/office/drawing/2014/main" id="{A8B4B556-A89D-3762-321D-93FE24CE30CB}"/>
              </a:ext>
            </a:extLst>
          </p:cNvPr>
          <p:cNvCxnSpPr/>
          <p:nvPr/>
        </p:nvCxnSpPr>
        <p:spPr>
          <a:xfrm>
            <a:off x="6300280" y="1450655"/>
            <a:ext cx="4967591"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1204EC2E-A5FF-D138-766B-3DF53FF97E97}"/>
              </a:ext>
            </a:extLst>
          </p:cNvPr>
          <p:cNvSpPr txBox="1"/>
          <p:nvPr/>
        </p:nvSpPr>
        <p:spPr>
          <a:xfrm>
            <a:off x="6300280" y="708908"/>
            <a:ext cx="4967591" cy="707886"/>
          </a:xfrm>
          <a:prstGeom prst="rect">
            <a:avLst/>
          </a:prstGeom>
          <a:noFill/>
        </p:spPr>
        <p:txBody>
          <a:bodyPr wrap="square">
            <a:spAutoFit/>
          </a:bodyPr>
          <a:lstStyle/>
          <a:p>
            <a:r>
              <a:rPr lang="en-US" sz="4000" b="1" dirty="0">
                <a:solidFill>
                  <a:prstClr val="white"/>
                </a:solidFill>
                <a:latin typeface="Aptos Display" panose="02110004020202020204"/>
              </a:rPr>
              <a:t>The Basics</a:t>
            </a:r>
            <a:endParaRPr lang="en-US" sz="4000" b="1" dirty="0"/>
          </a:p>
        </p:txBody>
      </p:sp>
    </p:spTree>
    <p:extLst>
      <p:ext uri="{BB962C8B-B14F-4D97-AF65-F5344CB8AC3E}">
        <p14:creationId xmlns:p14="http://schemas.microsoft.com/office/powerpoint/2010/main" val="1658303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69E19A-6CF3-B5CA-2CAC-D78302AC488F}"/>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C101A42E-CD8A-8362-67B1-AD9084EFC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36" name="Straight Connector 35">
            <a:extLst>
              <a:ext uri="{FF2B5EF4-FFF2-40B4-BE49-F238E27FC236}">
                <a16:creationId xmlns:a16="http://schemas.microsoft.com/office/drawing/2014/main" id="{E88472BD-8688-3D5F-C806-793FA9EC7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B2AB1E2-5BE2-CE38-9089-44A9F7A75A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D9066E0-5A0E-1D54-A84D-2D3E7C468895}"/>
              </a:ext>
            </a:extLst>
          </p:cNvPr>
          <p:cNvSpPr txBox="1"/>
          <p:nvPr/>
        </p:nvSpPr>
        <p:spPr>
          <a:xfrm>
            <a:off x="5914417" y="1602581"/>
            <a:ext cx="5739319" cy="3652837"/>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3600" dirty="0">
                <a:solidFill>
                  <a:schemeClr val="bg1"/>
                </a:solidFill>
              </a:rPr>
              <a:t>Managing Competing Priorities and Expectations</a:t>
            </a:r>
          </a:p>
          <a:p>
            <a:pPr marL="285750" indent="-228600">
              <a:lnSpc>
                <a:spcPct val="90000"/>
              </a:lnSpc>
              <a:spcAft>
                <a:spcPts val="600"/>
              </a:spcAft>
              <a:buFont typeface="Arial" panose="020B0604020202020204" pitchFamily="34" charset="0"/>
              <a:buChar char="•"/>
            </a:pPr>
            <a:r>
              <a:rPr lang="en-US" sz="3600" dirty="0">
                <a:solidFill>
                  <a:schemeClr val="bg1"/>
                </a:solidFill>
              </a:rPr>
              <a:t>Building Cross-Functional Trust and Buy-in</a:t>
            </a:r>
          </a:p>
          <a:p>
            <a:pPr marL="285750" indent="-228600">
              <a:lnSpc>
                <a:spcPct val="90000"/>
              </a:lnSpc>
              <a:spcAft>
                <a:spcPts val="600"/>
              </a:spcAft>
              <a:buFont typeface="Arial" panose="020B0604020202020204" pitchFamily="34" charset="0"/>
              <a:buChar char="•"/>
            </a:pPr>
            <a:r>
              <a:rPr lang="en-US" sz="3600" dirty="0">
                <a:solidFill>
                  <a:schemeClr val="bg1"/>
                </a:solidFill>
              </a:rPr>
              <a:t>Governance and Decision-Making Structures</a:t>
            </a:r>
          </a:p>
        </p:txBody>
      </p:sp>
      <p:sp>
        <p:nvSpPr>
          <p:cNvPr id="12" name="TextBox 11">
            <a:extLst>
              <a:ext uri="{FF2B5EF4-FFF2-40B4-BE49-F238E27FC236}">
                <a16:creationId xmlns:a16="http://schemas.microsoft.com/office/drawing/2014/main" id="{F01DB134-E539-0199-A7EA-16D0C0A45E54}"/>
              </a:ext>
            </a:extLst>
          </p:cNvPr>
          <p:cNvSpPr txBox="1"/>
          <p:nvPr/>
        </p:nvSpPr>
        <p:spPr>
          <a:xfrm>
            <a:off x="985738" y="2151614"/>
            <a:ext cx="5084324" cy="2687723"/>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Aligning </a:t>
            </a: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teams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&amp;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stakeholders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for collaboration</a:t>
            </a:r>
          </a:p>
        </p:txBody>
      </p:sp>
      <p:cxnSp>
        <p:nvCxnSpPr>
          <p:cNvPr id="14" name="Straight Connector 13">
            <a:extLst>
              <a:ext uri="{FF2B5EF4-FFF2-40B4-BE49-F238E27FC236}">
                <a16:creationId xmlns:a16="http://schemas.microsoft.com/office/drawing/2014/main" id="{766AA610-4407-BAED-2299-E4124D5DA357}"/>
              </a:ext>
            </a:extLst>
          </p:cNvPr>
          <p:cNvCxnSpPr/>
          <p:nvPr/>
        </p:nvCxnSpPr>
        <p:spPr>
          <a:xfrm>
            <a:off x="6300280" y="1450655"/>
            <a:ext cx="4967591"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F785BE0D-ED68-1A83-E4F4-64FB96232AD0}"/>
              </a:ext>
            </a:extLst>
          </p:cNvPr>
          <p:cNvSpPr txBox="1"/>
          <p:nvPr/>
        </p:nvSpPr>
        <p:spPr>
          <a:xfrm>
            <a:off x="6300280" y="708908"/>
            <a:ext cx="4967591" cy="707886"/>
          </a:xfrm>
          <a:prstGeom prst="rect">
            <a:avLst/>
          </a:prstGeom>
          <a:noFill/>
        </p:spPr>
        <p:txBody>
          <a:bodyPr wrap="square">
            <a:spAutoFit/>
          </a:bodyPr>
          <a:lstStyle/>
          <a:p>
            <a:r>
              <a:rPr lang="en-US" sz="4000" b="1" dirty="0">
                <a:solidFill>
                  <a:prstClr val="white"/>
                </a:solidFill>
                <a:latin typeface="Aptos Display" panose="02110004020202020204"/>
              </a:rPr>
              <a:t>The Labyrinth</a:t>
            </a:r>
            <a:endParaRPr lang="en-US" sz="4000" b="1" dirty="0"/>
          </a:p>
        </p:txBody>
      </p:sp>
    </p:spTree>
    <p:extLst>
      <p:ext uri="{BB962C8B-B14F-4D97-AF65-F5344CB8AC3E}">
        <p14:creationId xmlns:p14="http://schemas.microsoft.com/office/powerpoint/2010/main" val="2832208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F456DF-9FD4-C481-C741-769159ECD44D}"/>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2D8EB1A2-B063-148F-46D5-70C3CCA8D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36" name="Straight Connector 35">
            <a:extLst>
              <a:ext uri="{FF2B5EF4-FFF2-40B4-BE49-F238E27FC236}">
                <a16:creationId xmlns:a16="http://schemas.microsoft.com/office/drawing/2014/main" id="{11187E28-0DAB-A3B5-433E-C7FBEE4EEE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F729DCE-E473-DE91-8ECE-546E7458DB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BC4D2C3B-F1AF-13D9-262C-D4951B8F78D6}"/>
              </a:ext>
            </a:extLst>
          </p:cNvPr>
          <p:cNvSpPr/>
          <p:nvPr/>
        </p:nvSpPr>
        <p:spPr>
          <a:xfrm>
            <a:off x="-32423" y="-123217"/>
            <a:ext cx="8638160" cy="7114162"/>
          </a:xfrm>
          <a:prstGeom prst="rect">
            <a:avLst/>
          </a:prstGeom>
          <a:solidFill>
            <a:schemeClr val="bg1"/>
          </a:solidFill>
          <a:ln w="762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B0FAF42-A4BC-63E6-D1CD-616782F368EF}"/>
              </a:ext>
            </a:extLst>
          </p:cNvPr>
          <p:cNvSpPr txBox="1"/>
          <p:nvPr/>
        </p:nvSpPr>
        <p:spPr>
          <a:xfrm>
            <a:off x="8666301" y="619861"/>
            <a:ext cx="3525699" cy="3906519"/>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Aligning </a:t>
            </a: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teams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&amp;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stakeholders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for collaboration</a:t>
            </a:r>
          </a:p>
        </p:txBody>
      </p:sp>
      <p:pic>
        <p:nvPicPr>
          <p:cNvPr id="7" name="Picture 6" descr="A diagram of a project&#10;&#10;AI-generated content may be incorrect.">
            <a:extLst>
              <a:ext uri="{FF2B5EF4-FFF2-40B4-BE49-F238E27FC236}">
                <a16:creationId xmlns:a16="http://schemas.microsoft.com/office/drawing/2014/main" id="{0F7B1C7F-4FEE-35C7-FEAB-4981BD86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98" y="576466"/>
            <a:ext cx="8312035" cy="5049078"/>
          </a:xfrm>
          <a:prstGeom prst="rect">
            <a:avLst/>
          </a:prstGeom>
        </p:spPr>
      </p:pic>
    </p:spTree>
    <p:extLst>
      <p:ext uri="{BB962C8B-B14F-4D97-AF65-F5344CB8AC3E}">
        <p14:creationId xmlns:p14="http://schemas.microsoft.com/office/powerpoint/2010/main" val="239793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B4C803-C945-130B-ED8F-0805C6675EA2}"/>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9E284E1-A224-09F0-5650-EC7F93C62A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36" name="Straight Connector 35">
            <a:extLst>
              <a:ext uri="{FF2B5EF4-FFF2-40B4-BE49-F238E27FC236}">
                <a16:creationId xmlns:a16="http://schemas.microsoft.com/office/drawing/2014/main" id="{DA239EB2-F82E-9205-97E7-B5A9C91E01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35C1AB-F469-8FA2-9A65-18A3046A6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92E739D-C940-667D-0223-EDEDA3CC2ECA}"/>
              </a:ext>
            </a:extLst>
          </p:cNvPr>
          <p:cNvSpPr/>
          <p:nvPr/>
        </p:nvSpPr>
        <p:spPr>
          <a:xfrm>
            <a:off x="-32423" y="-123217"/>
            <a:ext cx="8638160" cy="7114162"/>
          </a:xfrm>
          <a:prstGeom prst="rect">
            <a:avLst/>
          </a:prstGeom>
          <a:solidFill>
            <a:schemeClr val="bg1"/>
          </a:solidFill>
          <a:ln w="762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5B529E4F-CFAB-D896-32B4-24079234C1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285" y="0"/>
            <a:ext cx="8345713"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4D3EDC-42EF-3048-A329-4383C8F555C1}"/>
              </a:ext>
            </a:extLst>
          </p:cNvPr>
          <p:cNvSpPr txBox="1"/>
          <p:nvPr/>
        </p:nvSpPr>
        <p:spPr>
          <a:xfrm>
            <a:off x="8666301" y="619861"/>
            <a:ext cx="3525699" cy="3906519"/>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Aligning </a:t>
            </a: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teams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&amp;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E97132"/>
                </a:solidFill>
                <a:effectLst/>
                <a:uLnTx/>
                <a:uFillTx/>
                <a:latin typeface="Aptos Display" panose="02110004020202020204"/>
                <a:ea typeface="+mn-ea"/>
                <a:cs typeface="+mn-cs"/>
              </a:rPr>
              <a:t>stakeholders</a:t>
            </a:r>
            <a:r>
              <a:rPr kumimoji="0" lang="en-US" sz="4400" b="0" i="0" u="none" strike="noStrike" kern="1200" cap="none" spc="0" normalizeH="0" baseline="0" noProof="0" dirty="0">
                <a:ln>
                  <a:noFill/>
                </a:ln>
                <a:solidFill>
                  <a:prstClr val="white"/>
                </a:solidFill>
                <a:effectLst/>
                <a:uLnTx/>
                <a:uFillTx/>
                <a:latin typeface="Aptos Display" panose="02110004020202020204"/>
                <a:ea typeface="+mn-ea"/>
                <a:cs typeface="+mn-cs"/>
              </a:rPr>
              <a:t> for collaboration</a:t>
            </a:r>
          </a:p>
        </p:txBody>
      </p:sp>
    </p:spTree>
    <p:extLst>
      <p:ext uri="{BB962C8B-B14F-4D97-AF65-F5344CB8AC3E}">
        <p14:creationId xmlns:p14="http://schemas.microsoft.com/office/powerpoint/2010/main" val="2486957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609D87-D369-25F5-377A-301EF27BFE7B}"/>
            </a:ext>
          </a:extLst>
        </p:cNvPr>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roadmap of data and AI components">
            <a:extLst>
              <a:ext uri="{FF2B5EF4-FFF2-40B4-BE49-F238E27FC236}">
                <a16:creationId xmlns:a16="http://schemas.microsoft.com/office/drawing/2014/main" id="{A5E4B784-1F1D-6DA2-1C63-FD56CC22BBC0}"/>
              </a:ext>
            </a:extLst>
          </p:cNvPr>
          <p:cNvPicPr>
            <a:picLocks noChangeAspect="1"/>
          </p:cNvPicPr>
          <p:nvPr/>
        </p:nvPicPr>
        <p:blipFill>
          <a:blip r:embed="rId3"/>
          <a:srcRect t="17772" r="9089" b="10305"/>
          <a:stretch>
            <a:fillRect/>
          </a:stretch>
        </p:blipFill>
        <p:spPr>
          <a:xfrm>
            <a:off x="3523488" y="10"/>
            <a:ext cx="8668512" cy="6857990"/>
          </a:xfrm>
          <a:prstGeom prst="rect">
            <a:avLst/>
          </a:prstGeom>
        </p:spPr>
      </p:pic>
      <p:sp>
        <p:nvSpPr>
          <p:cNvPr id="55" name="Rectangle 5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B09DF47-D945-46FE-7A35-D179B9EBDCB0}"/>
              </a:ext>
            </a:extLst>
          </p:cNvPr>
          <p:cNvSpPr txBox="1"/>
          <p:nvPr/>
        </p:nvSpPr>
        <p:spPr>
          <a:xfrm>
            <a:off x="477981" y="1122363"/>
            <a:ext cx="4023360" cy="320413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dirty="0">
                <a:solidFill>
                  <a:schemeClr val="bg1"/>
                </a:solidFill>
                <a:latin typeface="+mj-lt"/>
                <a:ea typeface="+mj-ea"/>
                <a:cs typeface="+mj-cs"/>
              </a:rPr>
              <a:t>Establishing </a:t>
            </a:r>
            <a:r>
              <a:rPr lang="en-US" sz="4400" b="1" dirty="0">
                <a:solidFill>
                  <a:srgbClr val="E97132"/>
                </a:solidFill>
                <a:latin typeface="+mj-lt"/>
                <a:ea typeface="+mj-ea"/>
                <a:cs typeface="+mj-cs"/>
              </a:rPr>
              <a:t>timelines</a:t>
            </a:r>
            <a:r>
              <a:rPr lang="en-US" sz="4400" dirty="0">
                <a:solidFill>
                  <a:schemeClr val="bg1"/>
                </a:solidFill>
                <a:latin typeface="+mj-lt"/>
                <a:ea typeface="+mj-ea"/>
                <a:cs typeface="+mj-cs"/>
              </a:rPr>
              <a:t> </a:t>
            </a:r>
          </a:p>
          <a:p>
            <a:pPr>
              <a:lnSpc>
                <a:spcPct val="90000"/>
              </a:lnSpc>
              <a:spcBef>
                <a:spcPct val="0"/>
              </a:spcBef>
              <a:spcAft>
                <a:spcPts val="600"/>
              </a:spcAft>
            </a:pPr>
            <a:r>
              <a:rPr lang="en-US" sz="4400" dirty="0">
                <a:solidFill>
                  <a:schemeClr val="bg1"/>
                </a:solidFill>
                <a:latin typeface="+mj-lt"/>
                <a:ea typeface="+mj-ea"/>
                <a:cs typeface="+mj-cs"/>
              </a:rPr>
              <a:t>&amp; </a:t>
            </a:r>
          </a:p>
          <a:p>
            <a:pPr>
              <a:lnSpc>
                <a:spcPct val="90000"/>
              </a:lnSpc>
              <a:spcBef>
                <a:spcPct val="0"/>
              </a:spcBef>
              <a:spcAft>
                <a:spcPts val="600"/>
              </a:spcAft>
            </a:pPr>
            <a:r>
              <a:rPr lang="en-US" sz="4400" b="1" dirty="0">
                <a:solidFill>
                  <a:srgbClr val="E97132"/>
                </a:solidFill>
                <a:latin typeface="+mj-lt"/>
                <a:ea typeface="+mj-ea"/>
                <a:cs typeface="+mj-cs"/>
              </a:rPr>
              <a:t>success metrics</a:t>
            </a:r>
          </a:p>
        </p:txBody>
      </p:sp>
      <p:sp>
        <p:nvSpPr>
          <p:cNvPr id="61" name="Rectangle 6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3" name="Rectangle 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748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7B3C80-3390-5796-D531-7C82575D77ED}"/>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5AD2D737-CA78-5997-01EC-89EE12B56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cxnSp>
        <p:nvCxnSpPr>
          <p:cNvPr id="27" name="Straight Connector 26">
            <a:extLst>
              <a:ext uri="{FF2B5EF4-FFF2-40B4-BE49-F238E27FC236}">
                <a16:creationId xmlns:a16="http://schemas.microsoft.com/office/drawing/2014/main" id="{8F32AAEF-1C5C-706F-0DF5-0A58F0B8E4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50A3E9D-8F86-3B2E-BFE7-88DF39D20B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3B02E81-B051-4126-2627-D266977C4BD2}"/>
              </a:ext>
            </a:extLst>
          </p:cNvPr>
          <p:cNvSpPr txBox="1"/>
          <p:nvPr/>
        </p:nvSpPr>
        <p:spPr>
          <a:xfrm>
            <a:off x="535275" y="1122363"/>
            <a:ext cx="4023360" cy="320413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dirty="0">
                <a:solidFill>
                  <a:schemeClr val="bg1"/>
                </a:solidFill>
                <a:latin typeface="+mj-lt"/>
                <a:ea typeface="+mj-ea"/>
                <a:cs typeface="+mj-cs"/>
              </a:rPr>
              <a:t>Establishing </a:t>
            </a:r>
            <a:r>
              <a:rPr lang="en-US" sz="4400" b="1" dirty="0">
                <a:solidFill>
                  <a:srgbClr val="E97132"/>
                </a:solidFill>
                <a:latin typeface="+mj-lt"/>
                <a:ea typeface="+mj-ea"/>
                <a:cs typeface="+mj-cs"/>
              </a:rPr>
              <a:t>timelines</a:t>
            </a:r>
            <a:r>
              <a:rPr lang="en-US" sz="4400" dirty="0">
                <a:solidFill>
                  <a:schemeClr val="bg1"/>
                </a:solidFill>
                <a:latin typeface="+mj-lt"/>
                <a:ea typeface="+mj-ea"/>
                <a:cs typeface="+mj-cs"/>
              </a:rPr>
              <a:t> </a:t>
            </a:r>
          </a:p>
          <a:p>
            <a:pPr>
              <a:lnSpc>
                <a:spcPct val="90000"/>
              </a:lnSpc>
              <a:spcBef>
                <a:spcPct val="0"/>
              </a:spcBef>
              <a:spcAft>
                <a:spcPts val="600"/>
              </a:spcAft>
            </a:pPr>
            <a:r>
              <a:rPr lang="en-US" sz="4400" dirty="0">
                <a:solidFill>
                  <a:schemeClr val="bg1"/>
                </a:solidFill>
                <a:latin typeface="+mj-lt"/>
                <a:ea typeface="+mj-ea"/>
                <a:cs typeface="+mj-cs"/>
              </a:rPr>
              <a:t>&amp; </a:t>
            </a:r>
          </a:p>
          <a:p>
            <a:pPr>
              <a:lnSpc>
                <a:spcPct val="90000"/>
              </a:lnSpc>
              <a:spcBef>
                <a:spcPct val="0"/>
              </a:spcBef>
              <a:spcAft>
                <a:spcPts val="600"/>
              </a:spcAft>
            </a:pPr>
            <a:r>
              <a:rPr lang="en-US" sz="4400" b="1" dirty="0">
                <a:solidFill>
                  <a:srgbClr val="E97132"/>
                </a:solidFill>
                <a:latin typeface="+mj-lt"/>
                <a:ea typeface="+mj-ea"/>
                <a:cs typeface="+mj-cs"/>
              </a:rPr>
              <a:t>success metrics</a:t>
            </a:r>
          </a:p>
        </p:txBody>
      </p:sp>
      <p:sp>
        <p:nvSpPr>
          <p:cNvPr id="9" name="Arrow: Down 8">
            <a:extLst>
              <a:ext uri="{FF2B5EF4-FFF2-40B4-BE49-F238E27FC236}">
                <a16:creationId xmlns:a16="http://schemas.microsoft.com/office/drawing/2014/main" id="{9D92F011-A20E-1444-95E7-AB496F31554A}"/>
              </a:ext>
            </a:extLst>
          </p:cNvPr>
          <p:cNvSpPr/>
          <p:nvPr/>
        </p:nvSpPr>
        <p:spPr>
          <a:xfrm>
            <a:off x="4660744" y="814700"/>
            <a:ext cx="683828" cy="5770709"/>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1A376571-5F5A-B78A-FE90-FF0B97E41FA7}"/>
              </a:ext>
            </a:extLst>
          </p:cNvPr>
          <p:cNvSpPr/>
          <p:nvPr/>
        </p:nvSpPr>
        <p:spPr>
          <a:xfrm>
            <a:off x="3921113" y="218544"/>
            <a:ext cx="2163090"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Business Need</a:t>
            </a:r>
          </a:p>
        </p:txBody>
      </p:sp>
      <p:sp>
        <p:nvSpPr>
          <p:cNvPr id="5" name="Rectangle: Rounded Corners 4">
            <a:extLst>
              <a:ext uri="{FF2B5EF4-FFF2-40B4-BE49-F238E27FC236}">
                <a16:creationId xmlns:a16="http://schemas.microsoft.com/office/drawing/2014/main" id="{11674850-580E-20A2-6ECD-F5ECFC7E261F}"/>
              </a:ext>
            </a:extLst>
          </p:cNvPr>
          <p:cNvSpPr/>
          <p:nvPr/>
        </p:nvSpPr>
        <p:spPr>
          <a:xfrm>
            <a:off x="3921112" y="1467264"/>
            <a:ext cx="2163093"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Vision</a:t>
            </a:r>
          </a:p>
        </p:txBody>
      </p:sp>
      <p:sp>
        <p:nvSpPr>
          <p:cNvPr id="6" name="Rectangle: Rounded Corners 5">
            <a:extLst>
              <a:ext uri="{FF2B5EF4-FFF2-40B4-BE49-F238E27FC236}">
                <a16:creationId xmlns:a16="http://schemas.microsoft.com/office/drawing/2014/main" id="{A4B590C8-4BF8-6F8E-29A8-D65758C68B7A}"/>
              </a:ext>
            </a:extLst>
          </p:cNvPr>
          <p:cNvSpPr/>
          <p:nvPr/>
        </p:nvSpPr>
        <p:spPr>
          <a:xfrm>
            <a:off x="3921111" y="2715984"/>
            <a:ext cx="2163095"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Principles</a:t>
            </a:r>
          </a:p>
        </p:txBody>
      </p:sp>
      <p:sp>
        <p:nvSpPr>
          <p:cNvPr id="7" name="Rectangle: Rounded Corners 6">
            <a:extLst>
              <a:ext uri="{FF2B5EF4-FFF2-40B4-BE49-F238E27FC236}">
                <a16:creationId xmlns:a16="http://schemas.microsoft.com/office/drawing/2014/main" id="{6CACC033-1645-217C-5205-E3D427BF359D}"/>
              </a:ext>
            </a:extLst>
          </p:cNvPr>
          <p:cNvSpPr/>
          <p:nvPr/>
        </p:nvSpPr>
        <p:spPr>
          <a:xfrm>
            <a:off x="3921110" y="3964704"/>
            <a:ext cx="2163096"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Capabilities</a:t>
            </a:r>
          </a:p>
        </p:txBody>
      </p:sp>
      <p:sp>
        <p:nvSpPr>
          <p:cNvPr id="8" name="Rectangle: Rounded Corners 7">
            <a:extLst>
              <a:ext uri="{FF2B5EF4-FFF2-40B4-BE49-F238E27FC236}">
                <a16:creationId xmlns:a16="http://schemas.microsoft.com/office/drawing/2014/main" id="{64934F19-FADB-0F7D-B247-7FF2D5ED1EE2}"/>
              </a:ext>
            </a:extLst>
          </p:cNvPr>
          <p:cNvSpPr/>
          <p:nvPr/>
        </p:nvSpPr>
        <p:spPr>
          <a:xfrm>
            <a:off x="3921110" y="5213424"/>
            <a:ext cx="2163096"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Requirements</a:t>
            </a:r>
          </a:p>
        </p:txBody>
      </p:sp>
      <p:sp>
        <p:nvSpPr>
          <p:cNvPr id="10" name="Arrow: Down 9">
            <a:extLst>
              <a:ext uri="{FF2B5EF4-FFF2-40B4-BE49-F238E27FC236}">
                <a16:creationId xmlns:a16="http://schemas.microsoft.com/office/drawing/2014/main" id="{8B4692CA-6618-2408-61F5-405574D54613}"/>
              </a:ext>
            </a:extLst>
          </p:cNvPr>
          <p:cNvSpPr/>
          <p:nvPr/>
        </p:nvSpPr>
        <p:spPr>
          <a:xfrm>
            <a:off x="7387284" y="805736"/>
            <a:ext cx="683828" cy="5770709"/>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A7C79832-7DF3-7478-A21C-3A04DA95B17E}"/>
              </a:ext>
            </a:extLst>
          </p:cNvPr>
          <p:cNvSpPr/>
          <p:nvPr/>
        </p:nvSpPr>
        <p:spPr>
          <a:xfrm>
            <a:off x="6532500" y="227508"/>
            <a:ext cx="2342315"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Ingest</a:t>
            </a:r>
          </a:p>
        </p:txBody>
      </p:sp>
      <p:sp>
        <p:nvSpPr>
          <p:cNvPr id="12" name="Rectangle: Rounded Corners 11">
            <a:extLst>
              <a:ext uri="{FF2B5EF4-FFF2-40B4-BE49-F238E27FC236}">
                <a16:creationId xmlns:a16="http://schemas.microsoft.com/office/drawing/2014/main" id="{B3F2B018-0756-E8FB-15AA-EE38888C9AC3}"/>
              </a:ext>
            </a:extLst>
          </p:cNvPr>
          <p:cNvSpPr/>
          <p:nvPr/>
        </p:nvSpPr>
        <p:spPr>
          <a:xfrm>
            <a:off x="6532500" y="1476228"/>
            <a:ext cx="2342318"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Transformation</a:t>
            </a:r>
          </a:p>
        </p:txBody>
      </p:sp>
      <p:sp>
        <p:nvSpPr>
          <p:cNvPr id="13" name="Rectangle: Rounded Corners 12">
            <a:extLst>
              <a:ext uri="{FF2B5EF4-FFF2-40B4-BE49-F238E27FC236}">
                <a16:creationId xmlns:a16="http://schemas.microsoft.com/office/drawing/2014/main" id="{635F31D1-2D7B-21C0-20CE-1C6EA0F3AA55}"/>
              </a:ext>
            </a:extLst>
          </p:cNvPr>
          <p:cNvSpPr/>
          <p:nvPr/>
        </p:nvSpPr>
        <p:spPr>
          <a:xfrm>
            <a:off x="6532499" y="2724948"/>
            <a:ext cx="2342320"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Medallion Architecture</a:t>
            </a:r>
          </a:p>
        </p:txBody>
      </p:sp>
      <p:sp>
        <p:nvSpPr>
          <p:cNvPr id="14" name="Rectangle: Rounded Corners 13">
            <a:extLst>
              <a:ext uri="{FF2B5EF4-FFF2-40B4-BE49-F238E27FC236}">
                <a16:creationId xmlns:a16="http://schemas.microsoft.com/office/drawing/2014/main" id="{1BD4ABA0-19E7-E5D1-BADB-22A9C7292A39}"/>
              </a:ext>
            </a:extLst>
          </p:cNvPr>
          <p:cNvSpPr/>
          <p:nvPr/>
        </p:nvSpPr>
        <p:spPr>
          <a:xfrm>
            <a:off x="6532497" y="3973668"/>
            <a:ext cx="2342321"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Analytics</a:t>
            </a:r>
          </a:p>
        </p:txBody>
      </p:sp>
      <p:sp>
        <p:nvSpPr>
          <p:cNvPr id="15" name="Rectangle: Rounded Corners 14">
            <a:extLst>
              <a:ext uri="{FF2B5EF4-FFF2-40B4-BE49-F238E27FC236}">
                <a16:creationId xmlns:a16="http://schemas.microsoft.com/office/drawing/2014/main" id="{D0C5004C-3FE5-DCFF-4A5F-64DFCC7CDFF2}"/>
              </a:ext>
            </a:extLst>
          </p:cNvPr>
          <p:cNvSpPr/>
          <p:nvPr/>
        </p:nvSpPr>
        <p:spPr>
          <a:xfrm>
            <a:off x="6532497" y="5222388"/>
            <a:ext cx="2342321"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Conversational</a:t>
            </a:r>
          </a:p>
          <a:p>
            <a:pPr algn="ctr"/>
            <a:r>
              <a:rPr lang="en-US" sz="2400" dirty="0">
                <a:solidFill>
                  <a:schemeClr val="tx1"/>
                </a:solidFill>
              </a:rPr>
              <a:t>Analytics</a:t>
            </a:r>
          </a:p>
        </p:txBody>
      </p:sp>
      <p:sp>
        <p:nvSpPr>
          <p:cNvPr id="16" name="Arrow: Down 15">
            <a:extLst>
              <a:ext uri="{FF2B5EF4-FFF2-40B4-BE49-F238E27FC236}">
                <a16:creationId xmlns:a16="http://schemas.microsoft.com/office/drawing/2014/main" id="{69E87554-26B7-3C6A-1F38-09DF4467CFE8}"/>
              </a:ext>
            </a:extLst>
          </p:cNvPr>
          <p:cNvSpPr/>
          <p:nvPr/>
        </p:nvSpPr>
        <p:spPr>
          <a:xfrm>
            <a:off x="10092052" y="821104"/>
            <a:ext cx="683828" cy="5770709"/>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5958E171-2E3E-B441-B287-27CAB273A914}"/>
              </a:ext>
            </a:extLst>
          </p:cNvPr>
          <p:cNvSpPr/>
          <p:nvPr/>
        </p:nvSpPr>
        <p:spPr>
          <a:xfrm>
            <a:off x="9290948" y="224948"/>
            <a:ext cx="2280851"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Problem</a:t>
            </a:r>
          </a:p>
        </p:txBody>
      </p:sp>
      <p:sp>
        <p:nvSpPr>
          <p:cNvPr id="18" name="Rectangle: Rounded Corners 17">
            <a:extLst>
              <a:ext uri="{FF2B5EF4-FFF2-40B4-BE49-F238E27FC236}">
                <a16:creationId xmlns:a16="http://schemas.microsoft.com/office/drawing/2014/main" id="{829C4F3C-CB02-474F-28B3-28E8E2217D38}"/>
              </a:ext>
            </a:extLst>
          </p:cNvPr>
          <p:cNvSpPr/>
          <p:nvPr/>
        </p:nvSpPr>
        <p:spPr>
          <a:xfrm>
            <a:off x="9290948" y="1473668"/>
            <a:ext cx="2280854"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Data Discovery</a:t>
            </a:r>
          </a:p>
        </p:txBody>
      </p:sp>
      <p:sp>
        <p:nvSpPr>
          <p:cNvPr id="19" name="Rectangle: Rounded Corners 18">
            <a:extLst>
              <a:ext uri="{FF2B5EF4-FFF2-40B4-BE49-F238E27FC236}">
                <a16:creationId xmlns:a16="http://schemas.microsoft.com/office/drawing/2014/main" id="{131E50E5-AE2B-4EAF-4776-43401DE6A28F}"/>
              </a:ext>
            </a:extLst>
          </p:cNvPr>
          <p:cNvSpPr/>
          <p:nvPr/>
        </p:nvSpPr>
        <p:spPr>
          <a:xfrm>
            <a:off x="9290947" y="2722388"/>
            <a:ext cx="2280856"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Experiment &amp; Model</a:t>
            </a:r>
          </a:p>
        </p:txBody>
      </p:sp>
      <p:sp>
        <p:nvSpPr>
          <p:cNvPr id="21" name="Rectangle: Rounded Corners 20">
            <a:extLst>
              <a:ext uri="{FF2B5EF4-FFF2-40B4-BE49-F238E27FC236}">
                <a16:creationId xmlns:a16="http://schemas.microsoft.com/office/drawing/2014/main" id="{C21CCA87-6FB3-8BBE-F002-542D1EB2D717}"/>
              </a:ext>
            </a:extLst>
          </p:cNvPr>
          <p:cNvSpPr/>
          <p:nvPr/>
        </p:nvSpPr>
        <p:spPr>
          <a:xfrm>
            <a:off x="9290945" y="3971108"/>
            <a:ext cx="2280857"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Enrich &amp; Operationalize</a:t>
            </a:r>
          </a:p>
        </p:txBody>
      </p:sp>
      <p:sp>
        <p:nvSpPr>
          <p:cNvPr id="22" name="Rectangle: Rounded Corners 21">
            <a:extLst>
              <a:ext uri="{FF2B5EF4-FFF2-40B4-BE49-F238E27FC236}">
                <a16:creationId xmlns:a16="http://schemas.microsoft.com/office/drawing/2014/main" id="{0CA691BB-178C-8D12-48AB-B9010A1F5142}"/>
              </a:ext>
            </a:extLst>
          </p:cNvPr>
          <p:cNvSpPr/>
          <p:nvPr/>
        </p:nvSpPr>
        <p:spPr>
          <a:xfrm>
            <a:off x="9290945" y="5219828"/>
            <a:ext cx="2280857" cy="829876"/>
          </a:xfrm>
          <a:prstGeom prst="roundRect">
            <a:avLst/>
          </a:prstGeom>
          <a:solidFill>
            <a:schemeClr val="bg1"/>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Insights &amp; Monitoring</a:t>
            </a:r>
          </a:p>
        </p:txBody>
      </p:sp>
    </p:spTree>
    <p:extLst>
      <p:ext uri="{BB962C8B-B14F-4D97-AF65-F5344CB8AC3E}">
        <p14:creationId xmlns:p14="http://schemas.microsoft.com/office/powerpoint/2010/main" val="35992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1500"/>
                            </p:stCondLst>
                            <p:childTnLst>
                              <p:par>
                                <p:cTn id="67" presetID="10" presetClass="entr" presetSubtype="0"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childTnLst>
                          </p:cTn>
                        </p:par>
                        <p:par>
                          <p:cTn id="74" fill="hold">
                            <p:stCondLst>
                              <p:cond delay="2500"/>
                            </p:stCondLst>
                            <p:childTnLst>
                              <p:par>
                                <p:cTn id="75" presetID="10"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818BD6-37DD-52CB-A773-30C536F86A0E}"/>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12F328DF-43C5-C80C-118E-DFBBCEE09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cxnSp>
        <p:nvCxnSpPr>
          <p:cNvPr id="27" name="Straight Connector 26">
            <a:extLst>
              <a:ext uri="{FF2B5EF4-FFF2-40B4-BE49-F238E27FC236}">
                <a16:creationId xmlns:a16="http://schemas.microsoft.com/office/drawing/2014/main" id="{44676EDE-4A29-B13F-CC5B-45F2322B8B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AF44700-A47C-5373-33F5-14A346C8E1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9802C5D-B951-0A0F-37D2-076AF8A8B471}"/>
              </a:ext>
            </a:extLst>
          </p:cNvPr>
          <p:cNvSpPr txBox="1"/>
          <p:nvPr/>
        </p:nvSpPr>
        <p:spPr>
          <a:xfrm>
            <a:off x="541581" y="1122363"/>
            <a:ext cx="4023360" cy="320413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dirty="0">
                <a:solidFill>
                  <a:schemeClr val="bg1"/>
                </a:solidFill>
                <a:latin typeface="+mj-lt"/>
                <a:ea typeface="+mj-ea"/>
                <a:cs typeface="+mj-cs"/>
              </a:rPr>
              <a:t>Establishing </a:t>
            </a:r>
            <a:r>
              <a:rPr lang="en-US" sz="4400" b="1" dirty="0">
                <a:solidFill>
                  <a:srgbClr val="E97132"/>
                </a:solidFill>
                <a:latin typeface="+mj-lt"/>
                <a:ea typeface="+mj-ea"/>
                <a:cs typeface="+mj-cs"/>
              </a:rPr>
              <a:t>timelines</a:t>
            </a:r>
            <a:r>
              <a:rPr lang="en-US" sz="4400" dirty="0">
                <a:solidFill>
                  <a:schemeClr val="bg1"/>
                </a:solidFill>
                <a:latin typeface="+mj-lt"/>
                <a:ea typeface="+mj-ea"/>
                <a:cs typeface="+mj-cs"/>
              </a:rPr>
              <a:t> </a:t>
            </a:r>
          </a:p>
          <a:p>
            <a:pPr>
              <a:lnSpc>
                <a:spcPct val="90000"/>
              </a:lnSpc>
              <a:spcBef>
                <a:spcPct val="0"/>
              </a:spcBef>
              <a:spcAft>
                <a:spcPts val="600"/>
              </a:spcAft>
            </a:pPr>
            <a:r>
              <a:rPr lang="en-US" sz="4400" dirty="0">
                <a:solidFill>
                  <a:schemeClr val="bg1"/>
                </a:solidFill>
                <a:latin typeface="+mj-lt"/>
                <a:ea typeface="+mj-ea"/>
                <a:cs typeface="+mj-cs"/>
              </a:rPr>
              <a:t>&amp; </a:t>
            </a:r>
          </a:p>
          <a:p>
            <a:pPr>
              <a:lnSpc>
                <a:spcPct val="90000"/>
              </a:lnSpc>
              <a:spcBef>
                <a:spcPct val="0"/>
              </a:spcBef>
              <a:spcAft>
                <a:spcPts val="600"/>
              </a:spcAft>
            </a:pPr>
            <a:r>
              <a:rPr lang="en-US" sz="4400" b="1" dirty="0">
                <a:solidFill>
                  <a:srgbClr val="E97132"/>
                </a:solidFill>
                <a:latin typeface="+mj-lt"/>
                <a:ea typeface="+mj-ea"/>
                <a:cs typeface="+mj-cs"/>
              </a:rPr>
              <a:t>success metrics</a:t>
            </a:r>
          </a:p>
        </p:txBody>
      </p:sp>
      <p:sp>
        <p:nvSpPr>
          <p:cNvPr id="2" name="TextBox 1">
            <a:extLst>
              <a:ext uri="{FF2B5EF4-FFF2-40B4-BE49-F238E27FC236}">
                <a16:creationId xmlns:a16="http://schemas.microsoft.com/office/drawing/2014/main" id="{1FEDF094-C170-E2E2-1643-002DD6498723}"/>
              </a:ext>
            </a:extLst>
          </p:cNvPr>
          <p:cNvSpPr txBox="1"/>
          <p:nvPr/>
        </p:nvSpPr>
        <p:spPr>
          <a:xfrm>
            <a:off x="4408961" y="662327"/>
            <a:ext cx="6970239" cy="1938992"/>
          </a:xfrm>
          <a:prstGeom prst="rect">
            <a:avLst/>
          </a:prstGeom>
          <a:noFill/>
        </p:spPr>
        <p:txBody>
          <a:bodyPr wrap="square" rtlCol="0">
            <a:spAutoFit/>
          </a:bodyPr>
          <a:lstStyle/>
          <a:p>
            <a:r>
              <a:rPr lang="en-US" sz="4000" b="1" dirty="0">
                <a:solidFill>
                  <a:schemeClr val="bg1"/>
                </a:solidFill>
              </a:rPr>
              <a:t>Timeline Strategies</a:t>
            </a:r>
          </a:p>
          <a:p>
            <a:pPr marL="571500" indent="-571500">
              <a:buFont typeface="Arial" panose="020B0604020202020204" pitchFamily="34" charset="0"/>
              <a:buChar char="•"/>
            </a:pPr>
            <a:r>
              <a:rPr lang="en-US" sz="4000" dirty="0">
                <a:solidFill>
                  <a:schemeClr val="bg1"/>
                </a:solidFill>
              </a:rPr>
              <a:t>Phased Delivery Approach</a:t>
            </a:r>
          </a:p>
          <a:p>
            <a:pPr marL="571500" indent="-571500">
              <a:buFont typeface="Arial" panose="020B0604020202020204" pitchFamily="34" charset="0"/>
              <a:buChar char="•"/>
            </a:pPr>
            <a:r>
              <a:rPr lang="en-US" sz="4000" dirty="0">
                <a:solidFill>
                  <a:schemeClr val="bg1"/>
                </a:solidFill>
              </a:rPr>
              <a:t>Critical Path Approach</a:t>
            </a:r>
          </a:p>
        </p:txBody>
      </p:sp>
      <p:sp>
        <p:nvSpPr>
          <p:cNvPr id="4" name="TextBox 3">
            <a:extLst>
              <a:ext uri="{FF2B5EF4-FFF2-40B4-BE49-F238E27FC236}">
                <a16:creationId xmlns:a16="http://schemas.microsoft.com/office/drawing/2014/main" id="{E5C99B23-247E-9DAE-447E-45B07C4F9693}"/>
              </a:ext>
            </a:extLst>
          </p:cNvPr>
          <p:cNvSpPr txBox="1"/>
          <p:nvPr/>
        </p:nvSpPr>
        <p:spPr>
          <a:xfrm>
            <a:off x="4408961" y="3584868"/>
            <a:ext cx="7241457" cy="1938992"/>
          </a:xfrm>
          <a:prstGeom prst="rect">
            <a:avLst/>
          </a:prstGeom>
          <a:noFill/>
        </p:spPr>
        <p:txBody>
          <a:bodyPr wrap="square" rtlCol="0">
            <a:spAutoFit/>
          </a:bodyPr>
          <a:lstStyle/>
          <a:p>
            <a:r>
              <a:rPr lang="en-US" sz="4000" b="1" dirty="0">
                <a:solidFill>
                  <a:schemeClr val="bg1"/>
                </a:solidFill>
              </a:rPr>
              <a:t>Success Metrics Framework</a:t>
            </a:r>
          </a:p>
          <a:p>
            <a:pPr marL="571500" indent="-571500">
              <a:buFont typeface="Arial" panose="020B0604020202020204" pitchFamily="34" charset="0"/>
              <a:buChar char="•"/>
            </a:pPr>
            <a:r>
              <a:rPr lang="en-US" sz="4000" dirty="0">
                <a:solidFill>
                  <a:schemeClr val="bg1"/>
                </a:solidFill>
              </a:rPr>
              <a:t>Investment Metrics</a:t>
            </a:r>
          </a:p>
          <a:p>
            <a:pPr marL="571500" indent="-571500">
              <a:buFont typeface="Arial" panose="020B0604020202020204" pitchFamily="34" charset="0"/>
              <a:buChar char="•"/>
            </a:pPr>
            <a:r>
              <a:rPr lang="en-US" sz="4000" dirty="0">
                <a:solidFill>
                  <a:schemeClr val="bg1"/>
                </a:solidFill>
              </a:rPr>
              <a:t>Project Telemetry</a:t>
            </a:r>
          </a:p>
        </p:txBody>
      </p:sp>
    </p:spTree>
    <p:extLst>
      <p:ext uri="{BB962C8B-B14F-4D97-AF65-F5344CB8AC3E}">
        <p14:creationId xmlns:p14="http://schemas.microsoft.com/office/powerpoint/2010/main" val="3238335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74B1BD-EFE8-CAC4-7142-8F87F482DE85}"/>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73D6A212-08F0-5E90-6DE7-BD89F93D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cxnSp>
        <p:nvCxnSpPr>
          <p:cNvPr id="27" name="Straight Connector 26">
            <a:extLst>
              <a:ext uri="{FF2B5EF4-FFF2-40B4-BE49-F238E27FC236}">
                <a16:creationId xmlns:a16="http://schemas.microsoft.com/office/drawing/2014/main" id="{CC8D82F1-5803-7BA0-2ADE-B18FEF6D8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7671C67-F0F1-E396-FA20-4C8DA20520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DA62570-B3C4-44B9-96BF-44C361A0ED62}"/>
              </a:ext>
            </a:extLst>
          </p:cNvPr>
          <p:cNvSpPr txBox="1"/>
          <p:nvPr/>
        </p:nvSpPr>
        <p:spPr>
          <a:xfrm>
            <a:off x="541581" y="1122363"/>
            <a:ext cx="4023360" cy="320413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dirty="0">
                <a:solidFill>
                  <a:schemeClr val="bg1"/>
                </a:solidFill>
                <a:latin typeface="+mj-lt"/>
                <a:ea typeface="+mj-ea"/>
                <a:cs typeface="+mj-cs"/>
              </a:rPr>
              <a:t>Establishing </a:t>
            </a:r>
            <a:r>
              <a:rPr lang="en-US" sz="4400" b="1" dirty="0">
                <a:solidFill>
                  <a:srgbClr val="E97132"/>
                </a:solidFill>
                <a:latin typeface="+mj-lt"/>
                <a:ea typeface="+mj-ea"/>
                <a:cs typeface="+mj-cs"/>
              </a:rPr>
              <a:t>timelines</a:t>
            </a:r>
            <a:r>
              <a:rPr lang="en-US" sz="4400" dirty="0">
                <a:solidFill>
                  <a:schemeClr val="bg1"/>
                </a:solidFill>
                <a:latin typeface="+mj-lt"/>
                <a:ea typeface="+mj-ea"/>
                <a:cs typeface="+mj-cs"/>
              </a:rPr>
              <a:t> </a:t>
            </a:r>
          </a:p>
          <a:p>
            <a:pPr>
              <a:lnSpc>
                <a:spcPct val="90000"/>
              </a:lnSpc>
              <a:spcBef>
                <a:spcPct val="0"/>
              </a:spcBef>
              <a:spcAft>
                <a:spcPts val="600"/>
              </a:spcAft>
            </a:pPr>
            <a:r>
              <a:rPr lang="en-US" sz="4400" dirty="0">
                <a:solidFill>
                  <a:schemeClr val="bg1"/>
                </a:solidFill>
                <a:latin typeface="+mj-lt"/>
                <a:ea typeface="+mj-ea"/>
                <a:cs typeface="+mj-cs"/>
              </a:rPr>
              <a:t>&amp; </a:t>
            </a:r>
          </a:p>
          <a:p>
            <a:pPr>
              <a:lnSpc>
                <a:spcPct val="90000"/>
              </a:lnSpc>
              <a:spcBef>
                <a:spcPct val="0"/>
              </a:spcBef>
              <a:spcAft>
                <a:spcPts val="600"/>
              </a:spcAft>
            </a:pPr>
            <a:r>
              <a:rPr lang="en-US" sz="4400" b="1" dirty="0">
                <a:solidFill>
                  <a:srgbClr val="E97132"/>
                </a:solidFill>
                <a:latin typeface="+mj-lt"/>
                <a:ea typeface="+mj-ea"/>
                <a:cs typeface="+mj-cs"/>
              </a:rPr>
              <a:t>success metrics</a:t>
            </a:r>
          </a:p>
        </p:txBody>
      </p:sp>
      <p:pic>
        <p:nvPicPr>
          <p:cNvPr id="6" name="Picture 5">
            <a:extLst>
              <a:ext uri="{FF2B5EF4-FFF2-40B4-BE49-F238E27FC236}">
                <a16:creationId xmlns:a16="http://schemas.microsoft.com/office/drawing/2014/main" id="{F41AA046-2C74-EF35-2C97-56D00B206CC6}"/>
              </a:ext>
            </a:extLst>
          </p:cNvPr>
          <p:cNvPicPr>
            <a:picLocks noChangeAspect="1"/>
          </p:cNvPicPr>
          <p:nvPr/>
        </p:nvPicPr>
        <p:blipFill>
          <a:blip r:embed="rId3"/>
          <a:stretch>
            <a:fillRect/>
          </a:stretch>
        </p:blipFill>
        <p:spPr>
          <a:xfrm>
            <a:off x="5395611" y="345103"/>
            <a:ext cx="6796390" cy="6700965"/>
          </a:xfrm>
          <a:prstGeom prst="rect">
            <a:avLst/>
          </a:prstGeom>
          <a:ln w="57150">
            <a:solidFill>
              <a:srgbClr val="E97132"/>
            </a:solidFill>
          </a:ln>
        </p:spPr>
      </p:pic>
    </p:spTree>
    <p:extLst>
      <p:ext uri="{BB962C8B-B14F-4D97-AF65-F5344CB8AC3E}">
        <p14:creationId xmlns:p14="http://schemas.microsoft.com/office/powerpoint/2010/main" val="2834430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473B53-7154-B91E-ACCF-F67C1FE6AF0E}"/>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3307946A-6421-7F92-6C23-264B7A419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0" name="TextBox 19">
            <a:extLst>
              <a:ext uri="{FF2B5EF4-FFF2-40B4-BE49-F238E27FC236}">
                <a16:creationId xmlns:a16="http://schemas.microsoft.com/office/drawing/2014/main" id="{4EB5F640-5130-DCF0-CB86-B93D2C5F3E93}"/>
              </a:ext>
            </a:extLst>
          </p:cNvPr>
          <p:cNvSpPr txBox="1"/>
          <p:nvPr/>
        </p:nvSpPr>
        <p:spPr>
          <a:xfrm>
            <a:off x="761329" y="156366"/>
            <a:ext cx="4489328" cy="4165603"/>
          </a:xfrm>
          <a:prstGeom prst="rect">
            <a:avLst/>
          </a:prstGeom>
        </p:spPr>
        <p:txBody>
          <a:bodyPr vert="horz" lIns="91440" tIns="45720" rIns="91440" bIns="45720" rtlCol="0" anchor="b">
            <a:normAutofit/>
          </a:bodyPr>
          <a:lstStyle/>
          <a:p>
            <a:r>
              <a:rPr lang="en-US" sz="4800" dirty="0">
                <a:solidFill>
                  <a:schemeClr val="bg1"/>
                </a:solidFill>
              </a:rPr>
              <a:t>Understanding project objectives &amp; </a:t>
            </a:r>
            <a:r>
              <a:rPr lang="en-US" sz="4800" dirty="0">
                <a:solidFill>
                  <a:srgbClr val="E97132"/>
                </a:solidFill>
              </a:rPr>
              <a:t>business goals</a:t>
            </a:r>
          </a:p>
        </p:txBody>
      </p:sp>
      <p:cxnSp>
        <p:nvCxnSpPr>
          <p:cNvPr id="27" name="Straight Connector 26">
            <a:extLst>
              <a:ext uri="{FF2B5EF4-FFF2-40B4-BE49-F238E27FC236}">
                <a16:creationId xmlns:a16="http://schemas.microsoft.com/office/drawing/2014/main" id="{BC569934-8B4A-E7A7-EC1C-18377C089B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F77E2FC-B1AC-0421-5F2C-E285992B18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diagram of a company's flowchart&#10;&#10;AI-generated content may be incorrect.">
            <a:extLst>
              <a:ext uri="{FF2B5EF4-FFF2-40B4-BE49-F238E27FC236}">
                <a16:creationId xmlns:a16="http://schemas.microsoft.com/office/drawing/2014/main" id="{5271CCD2-EBBB-20DA-DC8D-DF31BE07A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575" y="1894667"/>
            <a:ext cx="2884623" cy="4191957"/>
          </a:xfrm>
          <a:prstGeom prst="rect">
            <a:avLst/>
          </a:prstGeom>
        </p:spPr>
      </p:pic>
      <p:sp>
        <p:nvSpPr>
          <p:cNvPr id="2" name="TextBox 1">
            <a:extLst>
              <a:ext uri="{FF2B5EF4-FFF2-40B4-BE49-F238E27FC236}">
                <a16:creationId xmlns:a16="http://schemas.microsoft.com/office/drawing/2014/main" id="{6DEA6F5E-3BFF-6BF1-8562-BFB4AB8A7D50}"/>
              </a:ext>
            </a:extLst>
          </p:cNvPr>
          <p:cNvSpPr txBox="1"/>
          <p:nvPr/>
        </p:nvSpPr>
        <p:spPr>
          <a:xfrm>
            <a:off x="3110647" y="4822106"/>
            <a:ext cx="5970706" cy="1200329"/>
          </a:xfrm>
          <a:prstGeom prst="rect">
            <a:avLst/>
          </a:prstGeom>
          <a:noFill/>
        </p:spPr>
        <p:txBody>
          <a:bodyPr wrap="square">
            <a:spAutoFit/>
          </a:bodyPr>
          <a:lstStyle/>
          <a:p>
            <a:r>
              <a:rPr lang="en-US" sz="2400" dirty="0">
                <a:solidFill>
                  <a:srgbClr val="0070C0"/>
                </a:solidFill>
                <a:hlinkClick r:id="rId4">
                  <a:extLst>
                    <a:ext uri="{A12FA001-AC4F-418D-AE19-62706E023703}">
                      <ahyp:hlinkClr xmlns:ahyp="http://schemas.microsoft.com/office/drawing/2018/hyperlinkcolor" val="tx"/>
                    </a:ext>
                  </a:extLst>
                </a:hlinkClick>
              </a:rPr>
              <a:t>The Foundation of Data and AI Project Success: Understanding Project Objectives and Business Goals – Ross McNeely</a:t>
            </a:r>
            <a:endParaRPr lang="en-US" sz="2400" dirty="0">
              <a:solidFill>
                <a:srgbClr val="0070C0"/>
              </a:solidFill>
            </a:endParaRPr>
          </a:p>
        </p:txBody>
      </p:sp>
    </p:spTree>
    <p:extLst>
      <p:ext uri="{BB962C8B-B14F-4D97-AF65-F5344CB8AC3E}">
        <p14:creationId xmlns:p14="http://schemas.microsoft.com/office/powerpoint/2010/main" val="1829312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D74C42-452B-4D2F-07FB-682F07C777EC}"/>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7785FDC0-94FE-3C12-1D8B-6E6591E1E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0" name="TextBox 19">
            <a:extLst>
              <a:ext uri="{FF2B5EF4-FFF2-40B4-BE49-F238E27FC236}">
                <a16:creationId xmlns:a16="http://schemas.microsoft.com/office/drawing/2014/main" id="{9676A0C6-D269-9557-3046-F839F0205416}"/>
              </a:ext>
            </a:extLst>
          </p:cNvPr>
          <p:cNvSpPr txBox="1"/>
          <p:nvPr/>
        </p:nvSpPr>
        <p:spPr>
          <a:xfrm>
            <a:off x="761329" y="156366"/>
            <a:ext cx="4489328" cy="4165603"/>
          </a:xfrm>
          <a:prstGeom prst="rect">
            <a:avLst/>
          </a:prstGeom>
        </p:spPr>
        <p:txBody>
          <a:bodyPr vert="horz" lIns="91440" tIns="45720" rIns="91440" bIns="45720" rtlCol="0" anchor="b">
            <a:normAutofit/>
          </a:bodyPr>
          <a:lstStyle/>
          <a:p>
            <a:r>
              <a:rPr lang="en-US" sz="4800" dirty="0">
                <a:solidFill>
                  <a:schemeClr val="bg1"/>
                </a:solidFill>
              </a:rPr>
              <a:t>Identifying </a:t>
            </a:r>
            <a:r>
              <a:rPr lang="en-US" sz="4800" b="1" dirty="0">
                <a:solidFill>
                  <a:srgbClr val="E97132"/>
                </a:solidFill>
              </a:rPr>
              <a:t>data</a:t>
            </a:r>
            <a:r>
              <a:rPr lang="en-US" sz="4800" dirty="0">
                <a:solidFill>
                  <a:schemeClr val="bg1"/>
                </a:solidFill>
              </a:rPr>
              <a:t> &amp; </a:t>
            </a:r>
            <a:r>
              <a:rPr lang="en-US" sz="4800" b="1" dirty="0">
                <a:solidFill>
                  <a:srgbClr val="E97132"/>
                </a:solidFill>
              </a:rPr>
              <a:t>document</a:t>
            </a:r>
            <a:r>
              <a:rPr lang="en-US" sz="4800" dirty="0">
                <a:solidFill>
                  <a:schemeClr val="bg1"/>
                </a:solidFill>
              </a:rPr>
              <a:t> sources and assessing quality</a:t>
            </a:r>
          </a:p>
        </p:txBody>
      </p:sp>
      <p:cxnSp>
        <p:nvCxnSpPr>
          <p:cNvPr id="27" name="Straight Connector 26">
            <a:extLst>
              <a:ext uri="{FF2B5EF4-FFF2-40B4-BE49-F238E27FC236}">
                <a16:creationId xmlns:a16="http://schemas.microsoft.com/office/drawing/2014/main" id="{2348EBAF-92EA-D076-8857-3731ABEECD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B47B760-8ED8-A8DB-69F9-6234A24955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screenshot of a data quality report&#10;&#10;AI-generated content may be incorrect.">
            <a:extLst>
              <a:ext uri="{FF2B5EF4-FFF2-40B4-BE49-F238E27FC236}">
                <a16:creationId xmlns:a16="http://schemas.microsoft.com/office/drawing/2014/main" id="{F146F678-859E-1D3C-497B-0676F4B28898}"/>
              </a:ext>
            </a:extLst>
          </p:cNvPr>
          <p:cNvPicPr>
            <a:picLocks noChangeAspect="1"/>
          </p:cNvPicPr>
          <p:nvPr/>
        </p:nvPicPr>
        <p:blipFill>
          <a:blip r:embed="rId3">
            <a:extLst>
              <a:ext uri="{28A0092B-C50C-407E-A947-70E740481C1C}">
                <a14:useLocalDpi xmlns:a14="http://schemas.microsoft.com/office/drawing/2010/main" val="0"/>
              </a:ext>
            </a:extLst>
          </a:blip>
          <a:srcRect l="11591" t="4849" r="12652"/>
          <a:stretch>
            <a:fillRect/>
          </a:stretch>
        </p:blipFill>
        <p:spPr>
          <a:xfrm>
            <a:off x="7272001" y="2752437"/>
            <a:ext cx="4726035" cy="3338944"/>
          </a:xfrm>
          <a:prstGeom prst="rect">
            <a:avLst/>
          </a:prstGeom>
        </p:spPr>
      </p:pic>
      <p:sp>
        <p:nvSpPr>
          <p:cNvPr id="24" name="TextBox 23">
            <a:extLst>
              <a:ext uri="{FF2B5EF4-FFF2-40B4-BE49-F238E27FC236}">
                <a16:creationId xmlns:a16="http://schemas.microsoft.com/office/drawing/2014/main" id="{7A29387E-441B-A93D-B6B3-5A4FF2D0CB10}"/>
              </a:ext>
            </a:extLst>
          </p:cNvPr>
          <p:cNvSpPr txBox="1"/>
          <p:nvPr/>
        </p:nvSpPr>
        <p:spPr>
          <a:xfrm>
            <a:off x="878334" y="4706386"/>
            <a:ext cx="6100618" cy="1384995"/>
          </a:xfrm>
          <a:prstGeom prst="rect">
            <a:avLst/>
          </a:prstGeom>
          <a:noFill/>
        </p:spPr>
        <p:txBody>
          <a:bodyPr wrap="square">
            <a:spAutoFit/>
          </a:bodyPr>
          <a:lstStyle/>
          <a:p>
            <a:r>
              <a:rPr lang="en-US" sz="2800" dirty="0">
                <a:solidFill>
                  <a:srgbClr val="0070C0"/>
                </a:solidFill>
                <a:hlinkClick r:id="rId4">
                  <a:extLst>
                    <a:ext uri="{A12FA001-AC4F-418D-AE19-62706E023703}">
                      <ahyp:hlinkClr xmlns:ahyp="http://schemas.microsoft.com/office/drawing/2018/hyperlinkcolor" val="tx"/>
                    </a:ext>
                  </a:extLst>
                </a:hlinkClick>
              </a:rPr>
              <a:t>The Data Detective: How Quality Assessment Shapes Successful Data and AI Project Scoping – Ross McNeely</a:t>
            </a:r>
            <a:endParaRPr lang="en-US" sz="2800" dirty="0">
              <a:solidFill>
                <a:srgbClr val="0070C0"/>
              </a:solidFill>
            </a:endParaRPr>
          </a:p>
        </p:txBody>
      </p:sp>
    </p:spTree>
    <p:extLst>
      <p:ext uri="{BB962C8B-B14F-4D97-AF65-F5344CB8AC3E}">
        <p14:creationId xmlns:p14="http://schemas.microsoft.com/office/powerpoint/2010/main" val="1975726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6ABA88-1FD2-DA2A-C17A-C9960AF3EA00}"/>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9E51A596-7BBD-157D-CB8A-236D5C3D7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cxnSp>
        <p:nvCxnSpPr>
          <p:cNvPr id="27" name="Straight Connector 26">
            <a:extLst>
              <a:ext uri="{FF2B5EF4-FFF2-40B4-BE49-F238E27FC236}">
                <a16:creationId xmlns:a16="http://schemas.microsoft.com/office/drawing/2014/main" id="{BEA48F6A-51C0-C515-AA1A-199AC51AAB0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1E433B-795A-EAE6-897A-CDA4C832CF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207CF8B-4E7A-7B6C-1678-F2FEE0666168}"/>
              </a:ext>
            </a:extLst>
          </p:cNvPr>
          <p:cNvSpPr txBox="1"/>
          <p:nvPr/>
        </p:nvSpPr>
        <p:spPr>
          <a:xfrm>
            <a:off x="728663" y="1115219"/>
            <a:ext cx="5505449" cy="2387600"/>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dirty="0">
                <a:solidFill>
                  <a:schemeClr val="bg1"/>
                </a:solidFill>
                <a:latin typeface="+mj-lt"/>
                <a:ea typeface="+mj-ea"/>
                <a:cs typeface="+mj-cs"/>
              </a:rPr>
              <a:t>Defining Data &amp; AI </a:t>
            </a:r>
            <a:r>
              <a:rPr lang="en-US" sz="4400" b="1" dirty="0">
                <a:solidFill>
                  <a:srgbClr val="E97132"/>
                </a:solidFill>
                <a:latin typeface="+mj-lt"/>
                <a:ea typeface="+mj-ea"/>
                <a:cs typeface="+mj-cs"/>
              </a:rPr>
              <a:t>capabilities</a:t>
            </a:r>
            <a:r>
              <a:rPr lang="en-US" sz="4400" dirty="0">
                <a:solidFill>
                  <a:schemeClr val="bg1"/>
                </a:solidFill>
                <a:latin typeface="+mj-lt"/>
                <a:ea typeface="+mj-ea"/>
                <a:cs typeface="+mj-cs"/>
              </a:rPr>
              <a:t>, technology </a:t>
            </a:r>
            <a:r>
              <a:rPr lang="en-US" sz="4400" b="1" dirty="0">
                <a:solidFill>
                  <a:srgbClr val="E97132"/>
                </a:solidFill>
                <a:latin typeface="+mj-lt"/>
                <a:ea typeface="+mj-ea"/>
                <a:cs typeface="+mj-cs"/>
              </a:rPr>
              <a:t>requirements</a:t>
            </a:r>
          </a:p>
        </p:txBody>
      </p:sp>
      <p:sp>
        <p:nvSpPr>
          <p:cNvPr id="5" name="TextBox 4">
            <a:extLst>
              <a:ext uri="{FF2B5EF4-FFF2-40B4-BE49-F238E27FC236}">
                <a16:creationId xmlns:a16="http://schemas.microsoft.com/office/drawing/2014/main" id="{A826B669-7B60-1808-5067-CA6337D93CB4}"/>
              </a:ext>
            </a:extLst>
          </p:cNvPr>
          <p:cNvSpPr txBox="1"/>
          <p:nvPr/>
        </p:nvSpPr>
        <p:spPr>
          <a:xfrm>
            <a:off x="2969967" y="4385825"/>
            <a:ext cx="6103088" cy="1569660"/>
          </a:xfrm>
          <a:prstGeom prst="rect">
            <a:avLst/>
          </a:prstGeom>
          <a:noFill/>
        </p:spPr>
        <p:txBody>
          <a:bodyPr wrap="square">
            <a:spAutoFit/>
          </a:bodyPr>
          <a:lstStyle/>
          <a:p>
            <a:r>
              <a:rPr lang="en-US" sz="2400" dirty="0">
                <a:solidFill>
                  <a:srgbClr val="0070C0"/>
                </a:solidFill>
                <a:hlinkClick r:id="rId3">
                  <a:extLst>
                    <a:ext uri="{A12FA001-AC4F-418D-AE19-62706E023703}">
                      <ahyp:hlinkClr xmlns:ahyp="http://schemas.microsoft.com/office/drawing/2018/hyperlinkcolor" val="tx"/>
                    </a:ext>
                  </a:extLst>
                </a:hlinkClick>
              </a:rPr>
              <a:t>Defining Data and AI Capabilities and Technology Requirements: Building a Foundation for Project Success – Ross McNeely</a:t>
            </a:r>
            <a:endParaRPr lang="en-US" sz="2400" dirty="0">
              <a:solidFill>
                <a:srgbClr val="0070C0"/>
              </a:solidFill>
            </a:endParaRPr>
          </a:p>
        </p:txBody>
      </p:sp>
      <p:pic>
        <p:nvPicPr>
          <p:cNvPr id="7" name="Picture 6">
            <a:extLst>
              <a:ext uri="{FF2B5EF4-FFF2-40B4-BE49-F238E27FC236}">
                <a16:creationId xmlns:a16="http://schemas.microsoft.com/office/drawing/2014/main" id="{0A574685-464A-9268-DD88-2CDECB1397DA}"/>
              </a:ext>
            </a:extLst>
          </p:cNvPr>
          <p:cNvPicPr>
            <a:picLocks noChangeAspect="1"/>
          </p:cNvPicPr>
          <p:nvPr/>
        </p:nvPicPr>
        <p:blipFill>
          <a:blip r:embed="rId4"/>
          <a:stretch>
            <a:fillRect/>
          </a:stretch>
        </p:blipFill>
        <p:spPr>
          <a:xfrm>
            <a:off x="8378458" y="1539334"/>
            <a:ext cx="3498245" cy="4416151"/>
          </a:xfrm>
          <a:prstGeom prst="rect">
            <a:avLst/>
          </a:prstGeom>
        </p:spPr>
      </p:pic>
    </p:spTree>
    <p:extLst>
      <p:ext uri="{BB962C8B-B14F-4D97-AF65-F5344CB8AC3E}">
        <p14:creationId xmlns:p14="http://schemas.microsoft.com/office/powerpoint/2010/main" val="1331676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02A8CF-B210-CD35-A11D-C41B9439187E}"/>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5E6D3BFA-3158-6AC1-F6FE-7D12E396C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cxnSp>
        <p:nvCxnSpPr>
          <p:cNvPr id="27" name="Straight Connector 26">
            <a:extLst>
              <a:ext uri="{FF2B5EF4-FFF2-40B4-BE49-F238E27FC236}">
                <a16:creationId xmlns:a16="http://schemas.microsoft.com/office/drawing/2014/main" id="{7A28E002-3ECF-D203-91F3-078570972A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C4BB263-498A-D9D3-2EBD-189E73DC35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B0ECDCE-E127-0BF5-A77B-716BE0859FF7}"/>
              </a:ext>
            </a:extLst>
          </p:cNvPr>
          <p:cNvSpPr txBox="1"/>
          <p:nvPr/>
        </p:nvSpPr>
        <p:spPr>
          <a:xfrm>
            <a:off x="728663" y="726333"/>
            <a:ext cx="6281737" cy="277648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dirty="0">
                <a:solidFill>
                  <a:schemeClr val="bg1"/>
                </a:solidFill>
              </a:rPr>
              <a:t>Aligning </a:t>
            </a:r>
            <a:r>
              <a:rPr lang="en-US" sz="4400" b="1" dirty="0">
                <a:solidFill>
                  <a:srgbClr val="E97132"/>
                </a:solidFill>
              </a:rPr>
              <a:t>teams</a:t>
            </a:r>
            <a:r>
              <a:rPr lang="en-US" sz="4400" dirty="0">
                <a:solidFill>
                  <a:schemeClr val="bg1"/>
                </a:solidFill>
              </a:rPr>
              <a:t> </a:t>
            </a:r>
          </a:p>
          <a:p>
            <a:pPr>
              <a:lnSpc>
                <a:spcPct val="90000"/>
              </a:lnSpc>
              <a:spcBef>
                <a:spcPct val="0"/>
              </a:spcBef>
              <a:spcAft>
                <a:spcPts val="600"/>
              </a:spcAft>
            </a:pPr>
            <a:r>
              <a:rPr lang="en-US" sz="4400" dirty="0">
                <a:solidFill>
                  <a:schemeClr val="bg1"/>
                </a:solidFill>
              </a:rPr>
              <a:t>&amp; </a:t>
            </a:r>
          </a:p>
          <a:p>
            <a:pPr>
              <a:lnSpc>
                <a:spcPct val="90000"/>
              </a:lnSpc>
              <a:spcBef>
                <a:spcPct val="0"/>
              </a:spcBef>
              <a:spcAft>
                <a:spcPts val="600"/>
              </a:spcAft>
            </a:pPr>
            <a:r>
              <a:rPr lang="en-US" sz="4400" b="1" dirty="0">
                <a:solidFill>
                  <a:srgbClr val="E97132"/>
                </a:solidFill>
              </a:rPr>
              <a:t>stakeholders</a:t>
            </a:r>
            <a:r>
              <a:rPr lang="en-US" sz="4400" dirty="0">
                <a:solidFill>
                  <a:schemeClr val="bg1"/>
                </a:solidFill>
              </a:rPr>
              <a:t> for collaboration</a:t>
            </a:r>
          </a:p>
        </p:txBody>
      </p:sp>
      <p:sp>
        <p:nvSpPr>
          <p:cNvPr id="5" name="TextBox 4">
            <a:extLst>
              <a:ext uri="{FF2B5EF4-FFF2-40B4-BE49-F238E27FC236}">
                <a16:creationId xmlns:a16="http://schemas.microsoft.com/office/drawing/2014/main" id="{9B181363-D93D-0420-B35B-F9CD9F79E8E7}"/>
              </a:ext>
            </a:extLst>
          </p:cNvPr>
          <p:cNvSpPr txBox="1"/>
          <p:nvPr/>
        </p:nvSpPr>
        <p:spPr>
          <a:xfrm>
            <a:off x="2969967" y="4385825"/>
            <a:ext cx="6103088" cy="1200329"/>
          </a:xfrm>
          <a:prstGeom prst="rect">
            <a:avLst/>
          </a:prstGeom>
          <a:noFill/>
        </p:spPr>
        <p:txBody>
          <a:bodyPr wrap="square">
            <a:spAutoFit/>
          </a:bodyPr>
          <a:lstStyle/>
          <a:p>
            <a:r>
              <a:rPr lang="en-US" sz="2400" dirty="0">
                <a:solidFill>
                  <a:srgbClr val="0070C0"/>
                </a:solidFill>
                <a:hlinkClick r:id="rId3">
                  <a:extLst>
                    <a:ext uri="{A12FA001-AC4F-418D-AE19-62706E023703}">
                      <ahyp:hlinkClr xmlns:ahyp="http://schemas.microsoft.com/office/drawing/2018/hyperlinkcolor" val="tx"/>
                    </a:ext>
                  </a:extLst>
                </a:hlinkClick>
              </a:rPr>
              <a:t>The Hidden Key to Data and AI Project Success: Aligning Teams and Stakeholders – Ross McNeely</a:t>
            </a:r>
            <a:r>
              <a:rPr lang="en-US" sz="2400" dirty="0">
                <a:solidFill>
                  <a:srgbClr val="0070C0"/>
                </a:solidFill>
              </a:rPr>
              <a:t> </a:t>
            </a:r>
          </a:p>
        </p:txBody>
      </p:sp>
      <p:pic>
        <p:nvPicPr>
          <p:cNvPr id="4" name="Picture 3">
            <a:extLst>
              <a:ext uri="{FF2B5EF4-FFF2-40B4-BE49-F238E27FC236}">
                <a16:creationId xmlns:a16="http://schemas.microsoft.com/office/drawing/2014/main" id="{C9DF3000-90E1-714C-808D-7435F94AB478}"/>
              </a:ext>
            </a:extLst>
          </p:cNvPr>
          <p:cNvPicPr>
            <a:picLocks noChangeAspect="1"/>
          </p:cNvPicPr>
          <p:nvPr/>
        </p:nvPicPr>
        <p:blipFill>
          <a:blip r:embed="rId4"/>
          <a:stretch>
            <a:fillRect/>
          </a:stretch>
        </p:blipFill>
        <p:spPr>
          <a:xfrm>
            <a:off x="6819678" y="816365"/>
            <a:ext cx="4980632" cy="3127957"/>
          </a:xfrm>
          <a:prstGeom prst="rect">
            <a:avLst/>
          </a:prstGeom>
        </p:spPr>
      </p:pic>
    </p:spTree>
    <p:extLst>
      <p:ext uri="{BB962C8B-B14F-4D97-AF65-F5344CB8AC3E}">
        <p14:creationId xmlns:p14="http://schemas.microsoft.com/office/powerpoint/2010/main" val="1678505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EEB3F8-DE7A-2EA5-460B-EA37E979D5F9}"/>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BBB35C41-CFD0-8D91-3138-F591C2B68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cxnSp>
        <p:nvCxnSpPr>
          <p:cNvPr id="27" name="Straight Connector 26">
            <a:extLst>
              <a:ext uri="{FF2B5EF4-FFF2-40B4-BE49-F238E27FC236}">
                <a16:creationId xmlns:a16="http://schemas.microsoft.com/office/drawing/2014/main" id="{10E32BF5-FBAB-FC23-6F97-C7DE3E049C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3FCAB6-7642-B1EF-28A9-74BD093157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C30FA23-AA50-470C-11D5-EEE146AB3346}"/>
              </a:ext>
            </a:extLst>
          </p:cNvPr>
          <p:cNvSpPr txBox="1"/>
          <p:nvPr/>
        </p:nvSpPr>
        <p:spPr>
          <a:xfrm>
            <a:off x="2969967" y="4385825"/>
            <a:ext cx="6103088" cy="1200329"/>
          </a:xfrm>
          <a:prstGeom prst="rect">
            <a:avLst/>
          </a:prstGeom>
          <a:noFill/>
        </p:spPr>
        <p:txBody>
          <a:bodyPr wrap="square">
            <a:spAutoFit/>
          </a:bodyPr>
          <a:lstStyle/>
          <a:p>
            <a:r>
              <a:rPr lang="en-US" sz="2400" dirty="0">
                <a:solidFill>
                  <a:srgbClr val="0070C0"/>
                </a:solidFill>
                <a:hlinkClick r:id="rId3">
                  <a:extLst>
                    <a:ext uri="{A12FA001-AC4F-418D-AE19-62706E023703}">
                      <ahyp:hlinkClr xmlns:ahyp="http://schemas.microsoft.com/office/drawing/2018/hyperlinkcolor" val="tx"/>
                    </a:ext>
                  </a:extLst>
                </a:hlinkClick>
              </a:rPr>
              <a:t>Setting Your Data and AI Projects Up for Success: A Strategic Guide to Timelines and Metrics – Ross McNeely</a:t>
            </a:r>
            <a:endParaRPr lang="en-US" sz="2400" dirty="0">
              <a:solidFill>
                <a:srgbClr val="0070C0"/>
              </a:solidFill>
            </a:endParaRPr>
          </a:p>
        </p:txBody>
      </p:sp>
      <p:sp>
        <p:nvSpPr>
          <p:cNvPr id="6" name="TextBox 5">
            <a:extLst>
              <a:ext uri="{FF2B5EF4-FFF2-40B4-BE49-F238E27FC236}">
                <a16:creationId xmlns:a16="http://schemas.microsoft.com/office/drawing/2014/main" id="{5A240C7D-38A9-D322-2B58-37FBCD3EDE8A}"/>
              </a:ext>
            </a:extLst>
          </p:cNvPr>
          <p:cNvSpPr txBox="1"/>
          <p:nvPr/>
        </p:nvSpPr>
        <p:spPr>
          <a:xfrm>
            <a:off x="961417" y="816365"/>
            <a:ext cx="6099242" cy="2078326"/>
          </a:xfrm>
          <a:prstGeom prst="rect">
            <a:avLst/>
          </a:prstGeom>
          <a:noFill/>
        </p:spPr>
        <p:txBody>
          <a:bodyPr wrap="square">
            <a:spAutoFit/>
          </a:bodyPr>
          <a:lstStyle/>
          <a:p>
            <a:pPr>
              <a:lnSpc>
                <a:spcPct val="90000"/>
              </a:lnSpc>
              <a:spcBef>
                <a:spcPct val="0"/>
              </a:spcBef>
              <a:spcAft>
                <a:spcPts val="600"/>
              </a:spcAft>
            </a:pPr>
            <a:r>
              <a:rPr lang="en-US" sz="4400" dirty="0">
                <a:solidFill>
                  <a:schemeClr val="bg1"/>
                </a:solidFill>
                <a:latin typeface="+mj-lt"/>
                <a:ea typeface="+mj-ea"/>
                <a:cs typeface="+mj-cs"/>
              </a:rPr>
              <a:t>Establishing </a:t>
            </a:r>
            <a:r>
              <a:rPr lang="en-US" sz="4400" b="1" dirty="0">
                <a:solidFill>
                  <a:srgbClr val="E97132"/>
                </a:solidFill>
                <a:latin typeface="+mj-lt"/>
                <a:ea typeface="+mj-ea"/>
                <a:cs typeface="+mj-cs"/>
              </a:rPr>
              <a:t>timelines</a:t>
            </a:r>
            <a:r>
              <a:rPr lang="en-US" sz="4400" dirty="0">
                <a:solidFill>
                  <a:schemeClr val="bg1"/>
                </a:solidFill>
                <a:latin typeface="+mj-lt"/>
                <a:ea typeface="+mj-ea"/>
                <a:cs typeface="+mj-cs"/>
              </a:rPr>
              <a:t> </a:t>
            </a:r>
          </a:p>
          <a:p>
            <a:pPr>
              <a:lnSpc>
                <a:spcPct val="90000"/>
              </a:lnSpc>
              <a:spcBef>
                <a:spcPct val="0"/>
              </a:spcBef>
              <a:spcAft>
                <a:spcPts val="600"/>
              </a:spcAft>
            </a:pPr>
            <a:r>
              <a:rPr lang="en-US" sz="4400" dirty="0">
                <a:solidFill>
                  <a:schemeClr val="bg1"/>
                </a:solidFill>
                <a:latin typeface="+mj-lt"/>
                <a:ea typeface="+mj-ea"/>
                <a:cs typeface="+mj-cs"/>
              </a:rPr>
              <a:t>&amp; </a:t>
            </a:r>
          </a:p>
          <a:p>
            <a:pPr>
              <a:lnSpc>
                <a:spcPct val="90000"/>
              </a:lnSpc>
              <a:spcBef>
                <a:spcPct val="0"/>
              </a:spcBef>
              <a:spcAft>
                <a:spcPts val="600"/>
              </a:spcAft>
            </a:pPr>
            <a:r>
              <a:rPr lang="en-US" sz="4400" b="1" dirty="0">
                <a:solidFill>
                  <a:srgbClr val="E97132"/>
                </a:solidFill>
                <a:latin typeface="+mj-lt"/>
                <a:ea typeface="+mj-ea"/>
                <a:cs typeface="+mj-cs"/>
              </a:rPr>
              <a:t>success metrics</a:t>
            </a:r>
          </a:p>
        </p:txBody>
      </p:sp>
      <p:pic>
        <p:nvPicPr>
          <p:cNvPr id="8" name="Picture 7">
            <a:extLst>
              <a:ext uri="{FF2B5EF4-FFF2-40B4-BE49-F238E27FC236}">
                <a16:creationId xmlns:a16="http://schemas.microsoft.com/office/drawing/2014/main" id="{43E8BCCE-3A71-F052-98E9-86E5375C1C0A}"/>
              </a:ext>
            </a:extLst>
          </p:cNvPr>
          <p:cNvPicPr>
            <a:picLocks noChangeAspect="1"/>
          </p:cNvPicPr>
          <p:nvPr/>
        </p:nvPicPr>
        <p:blipFill>
          <a:blip r:embed="rId4"/>
          <a:stretch>
            <a:fillRect/>
          </a:stretch>
        </p:blipFill>
        <p:spPr>
          <a:xfrm>
            <a:off x="5823628" y="1550579"/>
            <a:ext cx="4737563" cy="2688223"/>
          </a:xfrm>
          <a:prstGeom prst="rect">
            <a:avLst/>
          </a:prstGeom>
        </p:spPr>
      </p:pic>
    </p:spTree>
    <p:extLst>
      <p:ext uri="{BB962C8B-B14F-4D97-AF65-F5344CB8AC3E}">
        <p14:creationId xmlns:p14="http://schemas.microsoft.com/office/powerpoint/2010/main" val="104537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14237</TotalTime>
  <Words>850</Words>
  <Application>Microsoft Office PowerPoint</Application>
  <PresentationFormat>Widescreen</PresentationFormat>
  <Paragraphs>181</Paragraphs>
  <Slides>31</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-apple-system</vt:lpstr>
      <vt:lpstr>Aptos</vt:lpstr>
      <vt:lpstr>Aptos Display</vt:lpstr>
      <vt:lpstr>Arial</vt:lpstr>
      <vt:lpstr>Calibri</vt:lpstr>
      <vt:lpstr>Office Theme</vt:lpstr>
      <vt:lpstr>Scoping  Data and AI Projects</vt:lpstr>
      <vt:lpstr>PowerPoint Presentation</vt:lpstr>
      <vt:lpstr>PowerPoint Presentation</vt:lpstr>
      <vt:lpstr>Agenda for Scoping Data and AI Projects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Ross McNeely</dc:creator>
  <cp:lastModifiedBy>Ross McNeely</cp:lastModifiedBy>
  <cp:revision>1</cp:revision>
  <dcterms:created xsi:type="dcterms:W3CDTF">2025-08-08T17:23:50Z</dcterms:created>
  <dcterms:modified xsi:type="dcterms:W3CDTF">2025-09-27T10:26:42Z</dcterms:modified>
</cp:coreProperties>
</file>